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Lst>
  <p:sldSz cy="10287000" cx="18288000"/>
  <p:notesSz cx="6858000" cy="9144000"/>
  <p:embeddedFontLst>
    <p:embeddedFont>
      <p:font typeface="Lato"/>
      <p:regular r:id="rId13"/>
      <p:bold r:id="rId14"/>
      <p:italic r:id="rId15"/>
      <p:boldItalic r:id="rId1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880">
          <p15:clr>
            <a:srgbClr val="A4A3A4"/>
          </p15:clr>
        </p15:guide>
      </p15:sldGuideLst>
    </p:ext>
    <p:ext uri="http://customooxmlschemas.google.com/">
      <go:slidesCustomData xmlns:go="http://customooxmlschemas.google.com/" r:id="rId17" roundtripDataSignature="AMtx7mgFecTeFkePrmqvZ18juMonzoW2a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font" Target="fonts/Lato-regular.fntdata"/><Relationship Id="rId12" Type="http://schemas.openxmlformats.org/officeDocument/2006/relationships/slide" Target="slides/slide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font" Target="fonts/Lato-italic.fntdata"/><Relationship Id="rId14" Type="http://schemas.openxmlformats.org/officeDocument/2006/relationships/font" Target="fonts/Lato-bold.fntdata"/><Relationship Id="rId17" Type="http://customschemas.google.com/relationships/presentationmetadata" Target="metadata"/><Relationship Id="rId16" Type="http://schemas.openxmlformats.org/officeDocument/2006/relationships/font" Target="fonts/Lato-bold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82" name="Google Shape;82;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96" name="Google Shape;96;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g23e260cb307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09" name="Google Shape;109;g23e260cb307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22" name="Google Shape;122;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33" name="Google Shape;133;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44" name="Google Shape;144;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55" name="Google Shape;155;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1" name="Shape 11"/>
        <p:cNvGrpSpPr/>
        <p:nvPr/>
      </p:nvGrpSpPr>
      <p:grpSpPr>
        <a:xfrm>
          <a:off x="0" y="0"/>
          <a:ext cx="0" cy="0"/>
          <a:chOff x="0" y="0"/>
          <a:chExt cx="0" cy="0"/>
        </a:xfrm>
      </p:grpSpPr>
      <p:sp>
        <p:nvSpPr>
          <p:cNvPr id="12" name="Google Shape;12;p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 name="Google Shape;13;p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 name="Google Shape;14;p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8" name="Shape 68"/>
        <p:cNvGrpSpPr/>
        <p:nvPr/>
      </p:nvGrpSpPr>
      <p:grpSpPr>
        <a:xfrm>
          <a:off x="0" y="0"/>
          <a:ext cx="0" cy="0"/>
          <a:chOff x="0" y="0"/>
          <a:chExt cx="0" cy="0"/>
        </a:xfrm>
      </p:grpSpPr>
      <p:sp>
        <p:nvSpPr>
          <p:cNvPr id="69" name="Google Shape;69;p1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17"/>
          <p:cNvSpPr txBox="1"/>
          <p:nvPr>
            <p:ph idx="1" type="body"/>
          </p:nvPr>
        </p:nvSpPr>
        <p:spPr>
          <a:xfrm rot="5400000">
            <a:off x="2309019" y="-251618"/>
            <a:ext cx="4525963" cy="822960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71" name="Google Shape;71;p1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2" name="Google Shape;72;p1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3" name="Google Shape;73;p1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18"/>
          <p:cNvSpPr txBox="1"/>
          <p:nvPr>
            <p:ph type="title"/>
          </p:nvPr>
        </p:nvSpPr>
        <p:spPr>
          <a:xfrm rot="5400000">
            <a:off x="4732338" y="2171701"/>
            <a:ext cx="5851525" cy="20574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18"/>
          <p:cNvSpPr txBox="1"/>
          <p:nvPr>
            <p:ph idx="1" type="body"/>
          </p:nvPr>
        </p:nvSpPr>
        <p:spPr>
          <a:xfrm rot="5400000">
            <a:off x="541338" y="190500"/>
            <a:ext cx="5851525" cy="601980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77" name="Google Shape;77;p1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8" name="Google Shape;78;p1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9" name="Google Shape;79;p1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9"/>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 name="Google Shape;17;p9"/>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rm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p:txBody>
      </p:sp>
      <p:sp>
        <p:nvSpPr>
          <p:cNvPr id="18" name="Google Shape;18;p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 name="Google Shape;20;p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p10"/>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p10"/>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24" name="Google Shape;24;p1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p1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 name="Google Shape;26;p1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7" name="Shape 27"/>
        <p:cNvGrpSpPr/>
        <p:nvPr/>
      </p:nvGrpSpPr>
      <p:grpSpPr>
        <a:xfrm>
          <a:off x="0" y="0"/>
          <a:ext cx="0" cy="0"/>
          <a:chOff x="0" y="0"/>
          <a:chExt cx="0" cy="0"/>
        </a:xfrm>
      </p:grpSpPr>
      <p:sp>
        <p:nvSpPr>
          <p:cNvPr id="28" name="Google Shape;28;p11"/>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rmAutofit/>
          </a:bodyPr>
          <a:lstStyle>
            <a:lvl1pPr lvl="0" algn="l">
              <a:lnSpc>
                <a:spcPct val="100000"/>
              </a:lnSpc>
              <a:spcBef>
                <a:spcPts val="0"/>
              </a:spcBef>
              <a:spcAft>
                <a:spcPts val="0"/>
              </a:spcAft>
              <a:buClr>
                <a:schemeClr val="dk1"/>
              </a:buClr>
              <a:buSzPts val="4000"/>
              <a:buFont typeface="Calibri"/>
              <a:buNone/>
              <a:defRPr b="1" sz="400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11"/>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400"/>
              </a:spcBef>
              <a:spcAft>
                <a:spcPts val="0"/>
              </a:spcAft>
              <a:buClr>
                <a:srgbClr val="888888"/>
              </a:buClr>
              <a:buSzPts val="2000"/>
              <a:buNone/>
              <a:defRPr sz="2000">
                <a:solidFill>
                  <a:srgbClr val="888888"/>
                </a:solidFill>
              </a:defRPr>
            </a:lvl1pPr>
            <a:lvl2pPr indent="-228600" lvl="1" marL="914400" algn="l">
              <a:lnSpc>
                <a:spcPct val="100000"/>
              </a:lnSpc>
              <a:spcBef>
                <a:spcPts val="360"/>
              </a:spcBef>
              <a:spcAft>
                <a:spcPts val="0"/>
              </a:spcAft>
              <a:buClr>
                <a:srgbClr val="888888"/>
              </a:buClr>
              <a:buSzPts val="1800"/>
              <a:buNone/>
              <a:defRPr sz="1800">
                <a:solidFill>
                  <a:srgbClr val="888888"/>
                </a:solidFill>
              </a:defRPr>
            </a:lvl2pPr>
            <a:lvl3pPr indent="-228600" lvl="2" marL="1371600" algn="l">
              <a:lnSpc>
                <a:spcPct val="100000"/>
              </a:lnSpc>
              <a:spcBef>
                <a:spcPts val="320"/>
              </a:spcBef>
              <a:spcAft>
                <a:spcPts val="0"/>
              </a:spcAft>
              <a:buClr>
                <a:srgbClr val="888888"/>
              </a:buClr>
              <a:buSzPts val="1600"/>
              <a:buNone/>
              <a:defRPr sz="1600">
                <a:solidFill>
                  <a:srgbClr val="888888"/>
                </a:solidFill>
              </a:defRPr>
            </a:lvl3pPr>
            <a:lvl4pPr indent="-228600" lvl="3" marL="1828800" algn="l">
              <a:lnSpc>
                <a:spcPct val="100000"/>
              </a:lnSpc>
              <a:spcBef>
                <a:spcPts val="280"/>
              </a:spcBef>
              <a:spcAft>
                <a:spcPts val="0"/>
              </a:spcAft>
              <a:buClr>
                <a:srgbClr val="888888"/>
              </a:buClr>
              <a:buSzPts val="1400"/>
              <a:buNone/>
              <a:defRPr sz="1400">
                <a:solidFill>
                  <a:srgbClr val="888888"/>
                </a:solidFill>
              </a:defRPr>
            </a:lvl4pPr>
            <a:lvl5pPr indent="-228600" lvl="4" marL="2286000" algn="l">
              <a:lnSpc>
                <a:spcPct val="100000"/>
              </a:lnSpc>
              <a:spcBef>
                <a:spcPts val="280"/>
              </a:spcBef>
              <a:spcAft>
                <a:spcPts val="0"/>
              </a:spcAft>
              <a:buClr>
                <a:srgbClr val="888888"/>
              </a:buClr>
              <a:buSzPts val="1400"/>
              <a:buNone/>
              <a:defRPr sz="1400">
                <a:solidFill>
                  <a:srgbClr val="888888"/>
                </a:solidFill>
              </a:defRPr>
            </a:lvl5pPr>
            <a:lvl6pPr indent="-228600" lvl="5" marL="2743200" algn="l">
              <a:lnSpc>
                <a:spcPct val="100000"/>
              </a:lnSpc>
              <a:spcBef>
                <a:spcPts val="280"/>
              </a:spcBef>
              <a:spcAft>
                <a:spcPts val="0"/>
              </a:spcAft>
              <a:buClr>
                <a:srgbClr val="888888"/>
              </a:buClr>
              <a:buSzPts val="1400"/>
              <a:buNone/>
              <a:defRPr sz="1400">
                <a:solidFill>
                  <a:srgbClr val="888888"/>
                </a:solidFill>
              </a:defRPr>
            </a:lvl6pPr>
            <a:lvl7pPr indent="-228600" lvl="6" marL="3200400" algn="l">
              <a:lnSpc>
                <a:spcPct val="100000"/>
              </a:lnSpc>
              <a:spcBef>
                <a:spcPts val="280"/>
              </a:spcBef>
              <a:spcAft>
                <a:spcPts val="0"/>
              </a:spcAft>
              <a:buClr>
                <a:srgbClr val="888888"/>
              </a:buClr>
              <a:buSzPts val="1400"/>
              <a:buNone/>
              <a:defRPr sz="1400">
                <a:solidFill>
                  <a:srgbClr val="888888"/>
                </a:solidFill>
              </a:defRPr>
            </a:lvl7pPr>
            <a:lvl8pPr indent="-228600" lvl="7" marL="3657600" algn="l">
              <a:lnSpc>
                <a:spcPct val="100000"/>
              </a:lnSpc>
              <a:spcBef>
                <a:spcPts val="280"/>
              </a:spcBef>
              <a:spcAft>
                <a:spcPts val="0"/>
              </a:spcAft>
              <a:buClr>
                <a:srgbClr val="888888"/>
              </a:buClr>
              <a:buSzPts val="1400"/>
              <a:buNone/>
              <a:defRPr sz="1400">
                <a:solidFill>
                  <a:srgbClr val="888888"/>
                </a:solidFill>
              </a:defRPr>
            </a:lvl8pPr>
            <a:lvl9pPr indent="-228600" lvl="8" marL="4114800" algn="l">
              <a:lnSpc>
                <a:spcPct val="100000"/>
              </a:lnSpc>
              <a:spcBef>
                <a:spcPts val="280"/>
              </a:spcBef>
              <a:spcAft>
                <a:spcPts val="0"/>
              </a:spcAft>
              <a:buClr>
                <a:srgbClr val="888888"/>
              </a:buClr>
              <a:buSzPts val="1400"/>
              <a:buNone/>
              <a:defRPr sz="1400">
                <a:solidFill>
                  <a:srgbClr val="888888"/>
                </a:solidFill>
              </a:defRPr>
            </a:lvl9pPr>
          </a:lstStyle>
          <a:p/>
        </p:txBody>
      </p:sp>
      <p:sp>
        <p:nvSpPr>
          <p:cNvPr id="30" name="Google Shape;30;p1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 name="Google Shape;31;p1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 name="Google Shape;32;p1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3" name="Shape 33"/>
        <p:cNvGrpSpPr/>
        <p:nvPr/>
      </p:nvGrpSpPr>
      <p:grpSpPr>
        <a:xfrm>
          <a:off x="0" y="0"/>
          <a:ext cx="0" cy="0"/>
          <a:chOff x="0" y="0"/>
          <a:chExt cx="0" cy="0"/>
        </a:xfrm>
      </p:grpSpPr>
      <p:sp>
        <p:nvSpPr>
          <p:cNvPr id="34" name="Google Shape;34;p12"/>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12"/>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lnSpc>
                <a:spcPct val="100000"/>
              </a:lnSpc>
              <a:spcBef>
                <a:spcPts val="560"/>
              </a:spcBef>
              <a:spcAft>
                <a:spcPts val="0"/>
              </a:spcAft>
              <a:buClr>
                <a:schemeClr val="dk1"/>
              </a:buClr>
              <a:buSzPts val="2800"/>
              <a:buChar char="•"/>
              <a:defRPr sz="2800"/>
            </a:lvl1pPr>
            <a:lvl2pPr indent="-381000" lvl="1" marL="914400" algn="l">
              <a:lnSpc>
                <a:spcPct val="100000"/>
              </a:lnSpc>
              <a:spcBef>
                <a:spcPts val="480"/>
              </a:spcBef>
              <a:spcAft>
                <a:spcPts val="0"/>
              </a:spcAft>
              <a:buClr>
                <a:schemeClr val="dk1"/>
              </a:buClr>
              <a:buSzPts val="2400"/>
              <a:buChar char="–"/>
              <a:defRPr sz="2400"/>
            </a:lvl2pPr>
            <a:lvl3pPr indent="-355600" lvl="2" marL="1371600" algn="l">
              <a:lnSpc>
                <a:spcPct val="100000"/>
              </a:lnSpc>
              <a:spcBef>
                <a:spcPts val="400"/>
              </a:spcBef>
              <a:spcAft>
                <a:spcPts val="0"/>
              </a:spcAft>
              <a:buClr>
                <a:schemeClr val="dk1"/>
              </a:buClr>
              <a:buSzPts val="2000"/>
              <a:buChar char="•"/>
              <a:defRPr sz="2000"/>
            </a:lvl3pPr>
            <a:lvl4pPr indent="-342900" lvl="3" marL="1828800" algn="l">
              <a:lnSpc>
                <a:spcPct val="100000"/>
              </a:lnSpc>
              <a:spcBef>
                <a:spcPts val="360"/>
              </a:spcBef>
              <a:spcAft>
                <a:spcPts val="0"/>
              </a:spcAft>
              <a:buClr>
                <a:schemeClr val="dk1"/>
              </a:buClr>
              <a:buSzPts val="1800"/>
              <a:buChar char="–"/>
              <a:defRPr sz="1800"/>
            </a:lvl4pPr>
            <a:lvl5pPr indent="-342900" lvl="4" marL="2286000" algn="l">
              <a:lnSpc>
                <a:spcPct val="100000"/>
              </a:lnSpc>
              <a:spcBef>
                <a:spcPts val="360"/>
              </a:spcBef>
              <a:spcAft>
                <a:spcPts val="0"/>
              </a:spcAft>
              <a:buClr>
                <a:schemeClr val="dk1"/>
              </a:buClr>
              <a:buSzPts val="1800"/>
              <a:buChar char="»"/>
              <a:defRPr sz="1800"/>
            </a:lvl5pPr>
            <a:lvl6pPr indent="-342900" lvl="5" marL="2743200" algn="l">
              <a:lnSpc>
                <a:spcPct val="100000"/>
              </a:lnSpc>
              <a:spcBef>
                <a:spcPts val="360"/>
              </a:spcBef>
              <a:spcAft>
                <a:spcPts val="0"/>
              </a:spcAft>
              <a:buClr>
                <a:schemeClr val="dk1"/>
              </a:buClr>
              <a:buSzPts val="1800"/>
              <a:buChar char="•"/>
              <a:defRPr sz="1800"/>
            </a:lvl6pPr>
            <a:lvl7pPr indent="-342900" lvl="6" marL="3200400" algn="l">
              <a:lnSpc>
                <a:spcPct val="100000"/>
              </a:lnSpc>
              <a:spcBef>
                <a:spcPts val="360"/>
              </a:spcBef>
              <a:spcAft>
                <a:spcPts val="0"/>
              </a:spcAft>
              <a:buClr>
                <a:schemeClr val="dk1"/>
              </a:buClr>
              <a:buSzPts val="1800"/>
              <a:buChar char="•"/>
              <a:defRPr sz="1800"/>
            </a:lvl7pPr>
            <a:lvl8pPr indent="-342900" lvl="7" marL="3657600" algn="l">
              <a:lnSpc>
                <a:spcPct val="100000"/>
              </a:lnSpc>
              <a:spcBef>
                <a:spcPts val="360"/>
              </a:spcBef>
              <a:spcAft>
                <a:spcPts val="0"/>
              </a:spcAft>
              <a:buClr>
                <a:schemeClr val="dk1"/>
              </a:buClr>
              <a:buSzPts val="1800"/>
              <a:buChar char="•"/>
              <a:defRPr sz="1800"/>
            </a:lvl8pPr>
            <a:lvl9pPr indent="-342900" lvl="8" marL="4114800" algn="l">
              <a:lnSpc>
                <a:spcPct val="100000"/>
              </a:lnSpc>
              <a:spcBef>
                <a:spcPts val="360"/>
              </a:spcBef>
              <a:spcAft>
                <a:spcPts val="0"/>
              </a:spcAft>
              <a:buClr>
                <a:schemeClr val="dk1"/>
              </a:buClr>
              <a:buSzPts val="1800"/>
              <a:buChar char="•"/>
              <a:defRPr sz="1800"/>
            </a:lvl9pPr>
          </a:lstStyle>
          <a:p/>
        </p:txBody>
      </p:sp>
      <p:sp>
        <p:nvSpPr>
          <p:cNvPr id="36" name="Google Shape;36;p12"/>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lnSpc>
                <a:spcPct val="100000"/>
              </a:lnSpc>
              <a:spcBef>
                <a:spcPts val="560"/>
              </a:spcBef>
              <a:spcAft>
                <a:spcPts val="0"/>
              </a:spcAft>
              <a:buClr>
                <a:schemeClr val="dk1"/>
              </a:buClr>
              <a:buSzPts val="2800"/>
              <a:buChar char="•"/>
              <a:defRPr sz="2800"/>
            </a:lvl1pPr>
            <a:lvl2pPr indent="-381000" lvl="1" marL="914400" algn="l">
              <a:lnSpc>
                <a:spcPct val="100000"/>
              </a:lnSpc>
              <a:spcBef>
                <a:spcPts val="480"/>
              </a:spcBef>
              <a:spcAft>
                <a:spcPts val="0"/>
              </a:spcAft>
              <a:buClr>
                <a:schemeClr val="dk1"/>
              </a:buClr>
              <a:buSzPts val="2400"/>
              <a:buChar char="–"/>
              <a:defRPr sz="2400"/>
            </a:lvl2pPr>
            <a:lvl3pPr indent="-355600" lvl="2" marL="1371600" algn="l">
              <a:lnSpc>
                <a:spcPct val="100000"/>
              </a:lnSpc>
              <a:spcBef>
                <a:spcPts val="400"/>
              </a:spcBef>
              <a:spcAft>
                <a:spcPts val="0"/>
              </a:spcAft>
              <a:buClr>
                <a:schemeClr val="dk1"/>
              </a:buClr>
              <a:buSzPts val="2000"/>
              <a:buChar char="•"/>
              <a:defRPr sz="2000"/>
            </a:lvl3pPr>
            <a:lvl4pPr indent="-342900" lvl="3" marL="1828800" algn="l">
              <a:lnSpc>
                <a:spcPct val="100000"/>
              </a:lnSpc>
              <a:spcBef>
                <a:spcPts val="360"/>
              </a:spcBef>
              <a:spcAft>
                <a:spcPts val="0"/>
              </a:spcAft>
              <a:buClr>
                <a:schemeClr val="dk1"/>
              </a:buClr>
              <a:buSzPts val="1800"/>
              <a:buChar char="–"/>
              <a:defRPr sz="1800"/>
            </a:lvl4pPr>
            <a:lvl5pPr indent="-342900" lvl="4" marL="2286000" algn="l">
              <a:lnSpc>
                <a:spcPct val="100000"/>
              </a:lnSpc>
              <a:spcBef>
                <a:spcPts val="360"/>
              </a:spcBef>
              <a:spcAft>
                <a:spcPts val="0"/>
              </a:spcAft>
              <a:buClr>
                <a:schemeClr val="dk1"/>
              </a:buClr>
              <a:buSzPts val="1800"/>
              <a:buChar char="»"/>
              <a:defRPr sz="1800"/>
            </a:lvl5pPr>
            <a:lvl6pPr indent="-342900" lvl="5" marL="2743200" algn="l">
              <a:lnSpc>
                <a:spcPct val="100000"/>
              </a:lnSpc>
              <a:spcBef>
                <a:spcPts val="360"/>
              </a:spcBef>
              <a:spcAft>
                <a:spcPts val="0"/>
              </a:spcAft>
              <a:buClr>
                <a:schemeClr val="dk1"/>
              </a:buClr>
              <a:buSzPts val="1800"/>
              <a:buChar char="•"/>
              <a:defRPr sz="1800"/>
            </a:lvl6pPr>
            <a:lvl7pPr indent="-342900" lvl="6" marL="3200400" algn="l">
              <a:lnSpc>
                <a:spcPct val="100000"/>
              </a:lnSpc>
              <a:spcBef>
                <a:spcPts val="360"/>
              </a:spcBef>
              <a:spcAft>
                <a:spcPts val="0"/>
              </a:spcAft>
              <a:buClr>
                <a:schemeClr val="dk1"/>
              </a:buClr>
              <a:buSzPts val="1800"/>
              <a:buChar char="•"/>
              <a:defRPr sz="1800"/>
            </a:lvl7pPr>
            <a:lvl8pPr indent="-342900" lvl="7" marL="3657600" algn="l">
              <a:lnSpc>
                <a:spcPct val="100000"/>
              </a:lnSpc>
              <a:spcBef>
                <a:spcPts val="360"/>
              </a:spcBef>
              <a:spcAft>
                <a:spcPts val="0"/>
              </a:spcAft>
              <a:buClr>
                <a:schemeClr val="dk1"/>
              </a:buClr>
              <a:buSzPts val="1800"/>
              <a:buChar char="•"/>
              <a:defRPr sz="1800"/>
            </a:lvl8pPr>
            <a:lvl9pPr indent="-342900" lvl="8" marL="4114800" algn="l">
              <a:lnSpc>
                <a:spcPct val="100000"/>
              </a:lnSpc>
              <a:spcBef>
                <a:spcPts val="360"/>
              </a:spcBef>
              <a:spcAft>
                <a:spcPts val="0"/>
              </a:spcAft>
              <a:buClr>
                <a:schemeClr val="dk1"/>
              </a:buClr>
              <a:buSzPts val="1800"/>
              <a:buChar char="•"/>
              <a:defRPr sz="1800"/>
            </a:lvl9pPr>
          </a:lstStyle>
          <a:p/>
        </p:txBody>
      </p:sp>
      <p:sp>
        <p:nvSpPr>
          <p:cNvPr id="37" name="Google Shape;37;p1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 name="Google Shape;38;p1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 name="Google Shape;39;p1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0" name="Shape 40"/>
        <p:cNvGrpSpPr/>
        <p:nvPr/>
      </p:nvGrpSpPr>
      <p:grpSpPr>
        <a:xfrm>
          <a:off x="0" y="0"/>
          <a:ext cx="0" cy="0"/>
          <a:chOff x="0" y="0"/>
          <a:chExt cx="0" cy="0"/>
        </a:xfrm>
      </p:grpSpPr>
      <p:sp>
        <p:nvSpPr>
          <p:cNvPr id="41" name="Google Shape;41;p13"/>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44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 name="Google Shape;42;p13"/>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480"/>
              </a:spcBef>
              <a:spcAft>
                <a:spcPts val="0"/>
              </a:spcAft>
              <a:buClr>
                <a:schemeClr val="dk1"/>
              </a:buClr>
              <a:buSzPts val="2400"/>
              <a:buNone/>
              <a:defRPr b="1" sz="2400"/>
            </a:lvl1pPr>
            <a:lvl2pPr indent="-228600" lvl="1" marL="914400" algn="l">
              <a:lnSpc>
                <a:spcPct val="100000"/>
              </a:lnSpc>
              <a:spcBef>
                <a:spcPts val="400"/>
              </a:spcBef>
              <a:spcAft>
                <a:spcPts val="0"/>
              </a:spcAft>
              <a:buClr>
                <a:schemeClr val="dk1"/>
              </a:buClr>
              <a:buSzPts val="2000"/>
              <a:buNone/>
              <a:defRPr b="1" sz="2000"/>
            </a:lvl2pPr>
            <a:lvl3pPr indent="-228600" lvl="2" marL="1371600" algn="l">
              <a:lnSpc>
                <a:spcPct val="100000"/>
              </a:lnSpc>
              <a:spcBef>
                <a:spcPts val="360"/>
              </a:spcBef>
              <a:spcAft>
                <a:spcPts val="0"/>
              </a:spcAft>
              <a:buClr>
                <a:schemeClr val="dk1"/>
              </a:buClr>
              <a:buSzPts val="1800"/>
              <a:buNone/>
              <a:defRPr b="1" sz="1800"/>
            </a:lvl3pPr>
            <a:lvl4pPr indent="-228600" lvl="3" marL="1828800" algn="l">
              <a:lnSpc>
                <a:spcPct val="100000"/>
              </a:lnSpc>
              <a:spcBef>
                <a:spcPts val="320"/>
              </a:spcBef>
              <a:spcAft>
                <a:spcPts val="0"/>
              </a:spcAft>
              <a:buClr>
                <a:schemeClr val="dk1"/>
              </a:buClr>
              <a:buSzPts val="1600"/>
              <a:buNone/>
              <a:defRPr b="1" sz="1600"/>
            </a:lvl4pPr>
            <a:lvl5pPr indent="-228600" lvl="4" marL="2286000" algn="l">
              <a:lnSpc>
                <a:spcPct val="100000"/>
              </a:lnSpc>
              <a:spcBef>
                <a:spcPts val="320"/>
              </a:spcBef>
              <a:spcAft>
                <a:spcPts val="0"/>
              </a:spcAft>
              <a:buClr>
                <a:schemeClr val="dk1"/>
              </a:buClr>
              <a:buSzPts val="1600"/>
              <a:buNone/>
              <a:defRPr b="1" sz="1600"/>
            </a:lvl5pPr>
            <a:lvl6pPr indent="-228600" lvl="5" marL="2743200" algn="l">
              <a:lnSpc>
                <a:spcPct val="100000"/>
              </a:lnSpc>
              <a:spcBef>
                <a:spcPts val="320"/>
              </a:spcBef>
              <a:spcAft>
                <a:spcPts val="0"/>
              </a:spcAft>
              <a:buClr>
                <a:schemeClr val="dk1"/>
              </a:buClr>
              <a:buSzPts val="1600"/>
              <a:buNone/>
              <a:defRPr b="1" sz="1600"/>
            </a:lvl6pPr>
            <a:lvl7pPr indent="-228600" lvl="6" marL="3200400" algn="l">
              <a:lnSpc>
                <a:spcPct val="100000"/>
              </a:lnSpc>
              <a:spcBef>
                <a:spcPts val="320"/>
              </a:spcBef>
              <a:spcAft>
                <a:spcPts val="0"/>
              </a:spcAft>
              <a:buClr>
                <a:schemeClr val="dk1"/>
              </a:buClr>
              <a:buSzPts val="1600"/>
              <a:buNone/>
              <a:defRPr b="1" sz="1600"/>
            </a:lvl7pPr>
            <a:lvl8pPr indent="-228600" lvl="7" marL="3657600" algn="l">
              <a:lnSpc>
                <a:spcPct val="100000"/>
              </a:lnSpc>
              <a:spcBef>
                <a:spcPts val="320"/>
              </a:spcBef>
              <a:spcAft>
                <a:spcPts val="0"/>
              </a:spcAft>
              <a:buClr>
                <a:schemeClr val="dk1"/>
              </a:buClr>
              <a:buSzPts val="1600"/>
              <a:buNone/>
              <a:defRPr b="1" sz="1600"/>
            </a:lvl8pPr>
            <a:lvl9pPr indent="-228600" lvl="8" marL="4114800" algn="l">
              <a:lnSpc>
                <a:spcPct val="100000"/>
              </a:lnSpc>
              <a:spcBef>
                <a:spcPts val="320"/>
              </a:spcBef>
              <a:spcAft>
                <a:spcPts val="0"/>
              </a:spcAft>
              <a:buClr>
                <a:schemeClr val="dk1"/>
              </a:buClr>
              <a:buSzPts val="1600"/>
              <a:buNone/>
              <a:defRPr b="1" sz="1600"/>
            </a:lvl9pPr>
          </a:lstStyle>
          <a:p/>
        </p:txBody>
      </p:sp>
      <p:sp>
        <p:nvSpPr>
          <p:cNvPr id="43" name="Google Shape;43;p13"/>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rmAutofit/>
          </a:bodyPr>
          <a:lstStyle>
            <a:lvl1pPr indent="-381000" lvl="0" marL="457200" algn="l">
              <a:lnSpc>
                <a:spcPct val="100000"/>
              </a:lnSpc>
              <a:spcBef>
                <a:spcPts val="480"/>
              </a:spcBef>
              <a:spcAft>
                <a:spcPts val="0"/>
              </a:spcAft>
              <a:buClr>
                <a:schemeClr val="dk1"/>
              </a:buClr>
              <a:buSzPts val="2400"/>
              <a:buChar char="•"/>
              <a:defRPr sz="2400"/>
            </a:lvl1pPr>
            <a:lvl2pPr indent="-355600" lvl="1" marL="914400" algn="l">
              <a:lnSpc>
                <a:spcPct val="100000"/>
              </a:lnSpc>
              <a:spcBef>
                <a:spcPts val="400"/>
              </a:spcBef>
              <a:spcAft>
                <a:spcPts val="0"/>
              </a:spcAft>
              <a:buClr>
                <a:schemeClr val="dk1"/>
              </a:buClr>
              <a:buSzPts val="2000"/>
              <a:buChar char="–"/>
              <a:defRPr sz="2000"/>
            </a:lvl2pPr>
            <a:lvl3pPr indent="-342900" lvl="2" marL="1371600" algn="l">
              <a:lnSpc>
                <a:spcPct val="100000"/>
              </a:lnSpc>
              <a:spcBef>
                <a:spcPts val="360"/>
              </a:spcBef>
              <a:spcAft>
                <a:spcPts val="0"/>
              </a:spcAft>
              <a:buClr>
                <a:schemeClr val="dk1"/>
              </a:buClr>
              <a:buSzPts val="1800"/>
              <a:buChar char="•"/>
              <a:defRPr sz="1800"/>
            </a:lvl3pPr>
            <a:lvl4pPr indent="-330200" lvl="3" marL="1828800" algn="l">
              <a:lnSpc>
                <a:spcPct val="100000"/>
              </a:lnSpc>
              <a:spcBef>
                <a:spcPts val="320"/>
              </a:spcBef>
              <a:spcAft>
                <a:spcPts val="0"/>
              </a:spcAft>
              <a:buClr>
                <a:schemeClr val="dk1"/>
              </a:buClr>
              <a:buSzPts val="1600"/>
              <a:buChar char="–"/>
              <a:defRPr sz="1600"/>
            </a:lvl4pPr>
            <a:lvl5pPr indent="-330200" lvl="4" marL="2286000" algn="l">
              <a:lnSpc>
                <a:spcPct val="100000"/>
              </a:lnSpc>
              <a:spcBef>
                <a:spcPts val="320"/>
              </a:spcBef>
              <a:spcAft>
                <a:spcPts val="0"/>
              </a:spcAft>
              <a:buClr>
                <a:schemeClr val="dk1"/>
              </a:buClr>
              <a:buSzPts val="1600"/>
              <a:buChar char="»"/>
              <a:defRPr sz="1600"/>
            </a:lvl5pPr>
            <a:lvl6pPr indent="-330200" lvl="5" marL="2743200" algn="l">
              <a:lnSpc>
                <a:spcPct val="100000"/>
              </a:lnSpc>
              <a:spcBef>
                <a:spcPts val="320"/>
              </a:spcBef>
              <a:spcAft>
                <a:spcPts val="0"/>
              </a:spcAft>
              <a:buClr>
                <a:schemeClr val="dk1"/>
              </a:buClr>
              <a:buSzPts val="1600"/>
              <a:buChar char="•"/>
              <a:defRPr sz="1600"/>
            </a:lvl6pPr>
            <a:lvl7pPr indent="-330200" lvl="6" marL="3200400" algn="l">
              <a:lnSpc>
                <a:spcPct val="100000"/>
              </a:lnSpc>
              <a:spcBef>
                <a:spcPts val="320"/>
              </a:spcBef>
              <a:spcAft>
                <a:spcPts val="0"/>
              </a:spcAft>
              <a:buClr>
                <a:schemeClr val="dk1"/>
              </a:buClr>
              <a:buSzPts val="1600"/>
              <a:buChar char="•"/>
              <a:defRPr sz="1600"/>
            </a:lvl7pPr>
            <a:lvl8pPr indent="-330200" lvl="7" marL="3657600" algn="l">
              <a:lnSpc>
                <a:spcPct val="100000"/>
              </a:lnSpc>
              <a:spcBef>
                <a:spcPts val="320"/>
              </a:spcBef>
              <a:spcAft>
                <a:spcPts val="0"/>
              </a:spcAft>
              <a:buClr>
                <a:schemeClr val="dk1"/>
              </a:buClr>
              <a:buSzPts val="1600"/>
              <a:buChar char="•"/>
              <a:defRPr sz="1600"/>
            </a:lvl8pPr>
            <a:lvl9pPr indent="-330200" lvl="8" marL="4114800" algn="l">
              <a:lnSpc>
                <a:spcPct val="100000"/>
              </a:lnSpc>
              <a:spcBef>
                <a:spcPts val="320"/>
              </a:spcBef>
              <a:spcAft>
                <a:spcPts val="0"/>
              </a:spcAft>
              <a:buClr>
                <a:schemeClr val="dk1"/>
              </a:buClr>
              <a:buSzPts val="1600"/>
              <a:buChar char="•"/>
              <a:defRPr sz="1600"/>
            </a:lvl9pPr>
          </a:lstStyle>
          <a:p/>
        </p:txBody>
      </p:sp>
      <p:sp>
        <p:nvSpPr>
          <p:cNvPr id="44" name="Google Shape;44;p13"/>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480"/>
              </a:spcBef>
              <a:spcAft>
                <a:spcPts val="0"/>
              </a:spcAft>
              <a:buClr>
                <a:schemeClr val="dk1"/>
              </a:buClr>
              <a:buSzPts val="2400"/>
              <a:buNone/>
              <a:defRPr b="1" sz="2400"/>
            </a:lvl1pPr>
            <a:lvl2pPr indent="-228600" lvl="1" marL="914400" algn="l">
              <a:lnSpc>
                <a:spcPct val="100000"/>
              </a:lnSpc>
              <a:spcBef>
                <a:spcPts val="400"/>
              </a:spcBef>
              <a:spcAft>
                <a:spcPts val="0"/>
              </a:spcAft>
              <a:buClr>
                <a:schemeClr val="dk1"/>
              </a:buClr>
              <a:buSzPts val="2000"/>
              <a:buNone/>
              <a:defRPr b="1" sz="2000"/>
            </a:lvl2pPr>
            <a:lvl3pPr indent="-228600" lvl="2" marL="1371600" algn="l">
              <a:lnSpc>
                <a:spcPct val="100000"/>
              </a:lnSpc>
              <a:spcBef>
                <a:spcPts val="360"/>
              </a:spcBef>
              <a:spcAft>
                <a:spcPts val="0"/>
              </a:spcAft>
              <a:buClr>
                <a:schemeClr val="dk1"/>
              </a:buClr>
              <a:buSzPts val="1800"/>
              <a:buNone/>
              <a:defRPr b="1" sz="1800"/>
            </a:lvl3pPr>
            <a:lvl4pPr indent="-228600" lvl="3" marL="1828800" algn="l">
              <a:lnSpc>
                <a:spcPct val="100000"/>
              </a:lnSpc>
              <a:spcBef>
                <a:spcPts val="320"/>
              </a:spcBef>
              <a:spcAft>
                <a:spcPts val="0"/>
              </a:spcAft>
              <a:buClr>
                <a:schemeClr val="dk1"/>
              </a:buClr>
              <a:buSzPts val="1600"/>
              <a:buNone/>
              <a:defRPr b="1" sz="1600"/>
            </a:lvl4pPr>
            <a:lvl5pPr indent="-228600" lvl="4" marL="2286000" algn="l">
              <a:lnSpc>
                <a:spcPct val="100000"/>
              </a:lnSpc>
              <a:spcBef>
                <a:spcPts val="320"/>
              </a:spcBef>
              <a:spcAft>
                <a:spcPts val="0"/>
              </a:spcAft>
              <a:buClr>
                <a:schemeClr val="dk1"/>
              </a:buClr>
              <a:buSzPts val="1600"/>
              <a:buNone/>
              <a:defRPr b="1" sz="1600"/>
            </a:lvl5pPr>
            <a:lvl6pPr indent="-228600" lvl="5" marL="2743200" algn="l">
              <a:lnSpc>
                <a:spcPct val="100000"/>
              </a:lnSpc>
              <a:spcBef>
                <a:spcPts val="320"/>
              </a:spcBef>
              <a:spcAft>
                <a:spcPts val="0"/>
              </a:spcAft>
              <a:buClr>
                <a:schemeClr val="dk1"/>
              </a:buClr>
              <a:buSzPts val="1600"/>
              <a:buNone/>
              <a:defRPr b="1" sz="1600"/>
            </a:lvl6pPr>
            <a:lvl7pPr indent="-228600" lvl="6" marL="3200400" algn="l">
              <a:lnSpc>
                <a:spcPct val="100000"/>
              </a:lnSpc>
              <a:spcBef>
                <a:spcPts val="320"/>
              </a:spcBef>
              <a:spcAft>
                <a:spcPts val="0"/>
              </a:spcAft>
              <a:buClr>
                <a:schemeClr val="dk1"/>
              </a:buClr>
              <a:buSzPts val="1600"/>
              <a:buNone/>
              <a:defRPr b="1" sz="1600"/>
            </a:lvl7pPr>
            <a:lvl8pPr indent="-228600" lvl="7" marL="3657600" algn="l">
              <a:lnSpc>
                <a:spcPct val="100000"/>
              </a:lnSpc>
              <a:spcBef>
                <a:spcPts val="320"/>
              </a:spcBef>
              <a:spcAft>
                <a:spcPts val="0"/>
              </a:spcAft>
              <a:buClr>
                <a:schemeClr val="dk1"/>
              </a:buClr>
              <a:buSzPts val="1600"/>
              <a:buNone/>
              <a:defRPr b="1" sz="1600"/>
            </a:lvl8pPr>
            <a:lvl9pPr indent="-228600" lvl="8" marL="4114800" algn="l">
              <a:lnSpc>
                <a:spcPct val="100000"/>
              </a:lnSpc>
              <a:spcBef>
                <a:spcPts val="320"/>
              </a:spcBef>
              <a:spcAft>
                <a:spcPts val="0"/>
              </a:spcAft>
              <a:buClr>
                <a:schemeClr val="dk1"/>
              </a:buClr>
              <a:buSzPts val="1600"/>
              <a:buNone/>
              <a:defRPr b="1" sz="1600"/>
            </a:lvl9pPr>
          </a:lstStyle>
          <a:p/>
        </p:txBody>
      </p:sp>
      <p:sp>
        <p:nvSpPr>
          <p:cNvPr id="45" name="Google Shape;45;p13"/>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rmAutofit/>
          </a:bodyPr>
          <a:lstStyle>
            <a:lvl1pPr indent="-381000" lvl="0" marL="457200" algn="l">
              <a:lnSpc>
                <a:spcPct val="100000"/>
              </a:lnSpc>
              <a:spcBef>
                <a:spcPts val="480"/>
              </a:spcBef>
              <a:spcAft>
                <a:spcPts val="0"/>
              </a:spcAft>
              <a:buClr>
                <a:schemeClr val="dk1"/>
              </a:buClr>
              <a:buSzPts val="2400"/>
              <a:buChar char="•"/>
              <a:defRPr sz="2400"/>
            </a:lvl1pPr>
            <a:lvl2pPr indent="-355600" lvl="1" marL="914400" algn="l">
              <a:lnSpc>
                <a:spcPct val="100000"/>
              </a:lnSpc>
              <a:spcBef>
                <a:spcPts val="400"/>
              </a:spcBef>
              <a:spcAft>
                <a:spcPts val="0"/>
              </a:spcAft>
              <a:buClr>
                <a:schemeClr val="dk1"/>
              </a:buClr>
              <a:buSzPts val="2000"/>
              <a:buChar char="–"/>
              <a:defRPr sz="2000"/>
            </a:lvl2pPr>
            <a:lvl3pPr indent="-342900" lvl="2" marL="1371600" algn="l">
              <a:lnSpc>
                <a:spcPct val="100000"/>
              </a:lnSpc>
              <a:spcBef>
                <a:spcPts val="360"/>
              </a:spcBef>
              <a:spcAft>
                <a:spcPts val="0"/>
              </a:spcAft>
              <a:buClr>
                <a:schemeClr val="dk1"/>
              </a:buClr>
              <a:buSzPts val="1800"/>
              <a:buChar char="•"/>
              <a:defRPr sz="1800"/>
            </a:lvl3pPr>
            <a:lvl4pPr indent="-330200" lvl="3" marL="1828800" algn="l">
              <a:lnSpc>
                <a:spcPct val="100000"/>
              </a:lnSpc>
              <a:spcBef>
                <a:spcPts val="320"/>
              </a:spcBef>
              <a:spcAft>
                <a:spcPts val="0"/>
              </a:spcAft>
              <a:buClr>
                <a:schemeClr val="dk1"/>
              </a:buClr>
              <a:buSzPts val="1600"/>
              <a:buChar char="–"/>
              <a:defRPr sz="1600"/>
            </a:lvl4pPr>
            <a:lvl5pPr indent="-330200" lvl="4" marL="2286000" algn="l">
              <a:lnSpc>
                <a:spcPct val="100000"/>
              </a:lnSpc>
              <a:spcBef>
                <a:spcPts val="320"/>
              </a:spcBef>
              <a:spcAft>
                <a:spcPts val="0"/>
              </a:spcAft>
              <a:buClr>
                <a:schemeClr val="dk1"/>
              </a:buClr>
              <a:buSzPts val="1600"/>
              <a:buChar char="»"/>
              <a:defRPr sz="1600"/>
            </a:lvl5pPr>
            <a:lvl6pPr indent="-330200" lvl="5" marL="2743200" algn="l">
              <a:lnSpc>
                <a:spcPct val="100000"/>
              </a:lnSpc>
              <a:spcBef>
                <a:spcPts val="320"/>
              </a:spcBef>
              <a:spcAft>
                <a:spcPts val="0"/>
              </a:spcAft>
              <a:buClr>
                <a:schemeClr val="dk1"/>
              </a:buClr>
              <a:buSzPts val="1600"/>
              <a:buChar char="•"/>
              <a:defRPr sz="1600"/>
            </a:lvl6pPr>
            <a:lvl7pPr indent="-330200" lvl="6" marL="3200400" algn="l">
              <a:lnSpc>
                <a:spcPct val="100000"/>
              </a:lnSpc>
              <a:spcBef>
                <a:spcPts val="320"/>
              </a:spcBef>
              <a:spcAft>
                <a:spcPts val="0"/>
              </a:spcAft>
              <a:buClr>
                <a:schemeClr val="dk1"/>
              </a:buClr>
              <a:buSzPts val="1600"/>
              <a:buChar char="•"/>
              <a:defRPr sz="1600"/>
            </a:lvl7pPr>
            <a:lvl8pPr indent="-330200" lvl="7" marL="3657600" algn="l">
              <a:lnSpc>
                <a:spcPct val="100000"/>
              </a:lnSpc>
              <a:spcBef>
                <a:spcPts val="320"/>
              </a:spcBef>
              <a:spcAft>
                <a:spcPts val="0"/>
              </a:spcAft>
              <a:buClr>
                <a:schemeClr val="dk1"/>
              </a:buClr>
              <a:buSzPts val="1600"/>
              <a:buChar char="•"/>
              <a:defRPr sz="1600"/>
            </a:lvl8pPr>
            <a:lvl9pPr indent="-330200" lvl="8" marL="4114800" algn="l">
              <a:lnSpc>
                <a:spcPct val="100000"/>
              </a:lnSpc>
              <a:spcBef>
                <a:spcPts val="320"/>
              </a:spcBef>
              <a:spcAft>
                <a:spcPts val="0"/>
              </a:spcAft>
              <a:buClr>
                <a:schemeClr val="dk1"/>
              </a:buClr>
              <a:buSzPts val="1600"/>
              <a:buChar char="•"/>
              <a:defRPr sz="1600"/>
            </a:lvl9pPr>
          </a:lstStyle>
          <a:p/>
        </p:txBody>
      </p:sp>
      <p:sp>
        <p:nvSpPr>
          <p:cNvPr id="46" name="Google Shape;46;p1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 name="Google Shape;47;p1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 name="Google Shape;48;p1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9" name="Shape 49"/>
        <p:cNvGrpSpPr/>
        <p:nvPr/>
      </p:nvGrpSpPr>
      <p:grpSpPr>
        <a:xfrm>
          <a:off x="0" y="0"/>
          <a:ext cx="0" cy="0"/>
          <a:chOff x="0" y="0"/>
          <a:chExt cx="0" cy="0"/>
        </a:xfrm>
      </p:grpSpPr>
      <p:sp>
        <p:nvSpPr>
          <p:cNvPr id="50" name="Google Shape;50;p1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 name="Google Shape;51;p1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1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 name="Google Shape;53;p1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4" name="Shape 54"/>
        <p:cNvGrpSpPr/>
        <p:nvPr/>
      </p:nvGrpSpPr>
      <p:grpSpPr>
        <a:xfrm>
          <a:off x="0" y="0"/>
          <a:ext cx="0" cy="0"/>
          <a:chOff x="0" y="0"/>
          <a:chExt cx="0" cy="0"/>
        </a:xfrm>
      </p:grpSpPr>
      <p:sp>
        <p:nvSpPr>
          <p:cNvPr id="55" name="Google Shape;55;p15"/>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dk1"/>
              </a:buClr>
              <a:buSzPts val="2000"/>
              <a:buFont typeface="Calibri"/>
              <a:buNone/>
              <a:defRPr b="1" sz="2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15"/>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rmAutofit/>
          </a:bodyPr>
          <a:lstStyle>
            <a:lvl1pPr indent="-431800" lvl="0" marL="457200" algn="l">
              <a:lnSpc>
                <a:spcPct val="100000"/>
              </a:lnSpc>
              <a:spcBef>
                <a:spcPts val="640"/>
              </a:spcBef>
              <a:spcAft>
                <a:spcPts val="0"/>
              </a:spcAft>
              <a:buClr>
                <a:schemeClr val="dk1"/>
              </a:buClr>
              <a:buSzPts val="3200"/>
              <a:buChar char="•"/>
              <a:defRPr sz="3200"/>
            </a:lvl1pPr>
            <a:lvl2pPr indent="-406400" lvl="1" marL="914400" algn="l">
              <a:lnSpc>
                <a:spcPct val="100000"/>
              </a:lnSpc>
              <a:spcBef>
                <a:spcPts val="560"/>
              </a:spcBef>
              <a:spcAft>
                <a:spcPts val="0"/>
              </a:spcAft>
              <a:buClr>
                <a:schemeClr val="dk1"/>
              </a:buClr>
              <a:buSzPts val="2800"/>
              <a:buChar char="–"/>
              <a:defRPr sz="2800"/>
            </a:lvl2pPr>
            <a:lvl3pPr indent="-381000" lvl="2" marL="1371600" algn="l">
              <a:lnSpc>
                <a:spcPct val="100000"/>
              </a:lnSpc>
              <a:spcBef>
                <a:spcPts val="480"/>
              </a:spcBef>
              <a:spcAft>
                <a:spcPts val="0"/>
              </a:spcAft>
              <a:buClr>
                <a:schemeClr val="dk1"/>
              </a:buClr>
              <a:buSzPts val="2400"/>
              <a:buChar char="•"/>
              <a:defRPr sz="2400"/>
            </a:lvl3pPr>
            <a:lvl4pPr indent="-355600" lvl="3" marL="1828800" algn="l">
              <a:lnSpc>
                <a:spcPct val="100000"/>
              </a:lnSpc>
              <a:spcBef>
                <a:spcPts val="400"/>
              </a:spcBef>
              <a:spcAft>
                <a:spcPts val="0"/>
              </a:spcAft>
              <a:buClr>
                <a:schemeClr val="dk1"/>
              </a:buClr>
              <a:buSzPts val="2000"/>
              <a:buChar char="–"/>
              <a:defRPr sz="2000"/>
            </a:lvl4pPr>
            <a:lvl5pPr indent="-355600" lvl="4" marL="2286000" algn="l">
              <a:lnSpc>
                <a:spcPct val="100000"/>
              </a:lnSpc>
              <a:spcBef>
                <a:spcPts val="400"/>
              </a:spcBef>
              <a:spcAft>
                <a:spcPts val="0"/>
              </a:spcAft>
              <a:buClr>
                <a:schemeClr val="dk1"/>
              </a:buClr>
              <a:buSzPts val="2000"/>
              <a:buChar char="»"/>
              <a:defRPr sz="2000"/>
            </a:lvl5pPr>
            <a:lvl6pPr indent="-355600" lvl="5" marL="2743200" algn="l">
              <a:lnSpc>
                <a:spcPct val="100000"/>
              </a:lnSpc>
              <a:spcBef>
                <a:spcPts val="400"/>
              </a:spcBef>
              <a:spcAft>
                <a:spcPts val="0"/>
              </a:spcAft>
              <a:buClr>
                <a:schemeClr val="dk1"/>
              </a:buClr>
              <a:buSzPts val="2000"/>
              <a:buChar char="•"/>
              <a:defRPr sz="2000"/>
            </a:lvl6pPr>
            <a:lvl7pPr indent="-355600" lvl="6" marL="3200400" algn="l">
              <a:lnSpc>
                <a:spcPct val="100000"/>
              </a:lnSpc>
              <a:spcBef>
                <a:spcPts val="400"/>
              </a:spcBef>
              <a:spcAft>
                <a:spcPts val="0"/>
              </a:spcAft>
              <a:buClr>
                <a:schemeClr val="dk1"/>
              </a:buClr>
              <a:buSzPts val="2000"/>
              <a:buChar char="•"/>
              <a:defRPr sz="2000"/>
            </a:lvl7pPr>
            <a:lvl8pPr indent="-355600" lvl="7" marL="3657600" algn="l">
              <a:lnSpc>
                <a:spcPct val="100000"/>
              </a:lnSpc>
              <a:spcBef>
                <a:spcPts val="400"/>
              </a:spcBef>
              <a:spcAft>
                <a:spcPts val="0"/>
              </a:spcAft>
              <a:buClr>
                <a:schemeClr val="dk1"/>
              </a:buClr>
              <a:buSzPts val="2000"/>
              <a:buChar char="•"/>
              <a:defRPr sz="2000"/>
            </a:lvl8pPr>
            <a:lvl9pPr indent="-355600" lvl="8" marL="4114800" algn="l">
              <a:lnSpc>
                <a:spcPct val="100000"/>
              </a:lnSpc>
              <a:spcBef>
                <a:spcPts val="400"/>
              </a:spcBef>
              <a:spcAft>
                <a:spcPts val="0"/>
              </a:spcAft>
              <a:buClr>
                <a:schemeClr val="dk1"/>
              </a:buClr>
              <a:buSzPts val="2000"/>
              <a:buChar char="•"/>
              <a:defRPr sz="2000"/>
            </a:lvl9pPr>
          </a:lstStyle>
          <a:p/>
        </p:txBody>
      </p:sp>
      <p:sp>
        <p:nvSpPr>
          <p:cNvPr id="57" name="Google Shape;57;p15"/>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280"/>
              </a:spcBef>
              <a:spcAft>
                <a:spcPts val="0"/>
              </a:spcAft>
              <a:buClr>
                <a:schemeClr val="dk1"/>
              </a:buClr>
              <a:buSzPts val="1400"/>
              <a:buNone/>
              <a:defRPr sz="1400"/>
            </a:lvl1pPr>
            <a:lvl2pPr indent="-228600" lvl="1" marL="914400" algn="l">
              <a:lnSpc>
                <a:spcPct val="100000"/>
              </a:lnSpc>
              <a:spcBef>
                <a:spcPts val="240"/>
              </a:spcBef>
              <a:spcAft>
                <a:spcPts val="0"/>
              </a:spcAft>
              <a:buClr>
                <a:schemeClr val="dk1"/>
              </a:buClr>
              <a:buSzPts val="1200"/>
              <a:buNone/>
              <a:defRPr sz="1200"/>
            </a:lvl2pPr>
            <a:lvl3pPr indent="-228600" lvl="2" marL="1371600" algn="l">
              <a:lnSpc>
                <a:spcPct val="100000"/>
              </a:lnSpc>
              <a:spcBef>
                <a:spcPts val="200"/>
              </a:spcBef>
              <a:spcAft>
                <a:spcPts val="0"/>
              </a:spcAft>
              <a:buClr>
                <a:schemeClr val="dk1"/>
              </a:buClr>
              <a:buSzPts val="1000"/>
              <a:buNone/>
              <a:defRPr sz="1000"/>
            </a:lvl3pPr>
            <a:lvl4pPr indent="-228600" lvl="3" marL="1828800" algn="l">
              <a:lnSpc>
                <a:spcPct val="100000"/>
              </a:lnSpc>
              <a:spcBef>
                <a:spcPts val="180"/>
              </a:spcBef>
              <a:spcAft>
                <a:spcPts val="0"/>
              </a:spcAft>
              <a:buClr>
                <a:schemeClr val="dk1"/>
              </a:buClr>
              <a:buSzPts val="900"/>
              <a:buNone/>
              <a:defRPr sz="900"/>
            </a:lvl4pPr>
            <a:lvl5pPr indent="-228600" lvl="4" marL="2286000" algn="l">
              <a:lnSpc>
                <a:spcPct val="100000"/>
              </a:lnSpc>
              <a:spcBef>
                <a:spcPts val="180"/>
              </a:spcBef>
              <a:spcAft>
                <a:spcPts val="0"/>
              </a:spcAft>
              <a:buClr>
                <a:schemeClr val="dk1"/>
              </a:buClr>
              <a:buSzPts val="900"/>
              <a:buNone/>
              <a:defRPr sz="900"/>
            </a:lvl5pPr>
            <a:lvl6pPr indent="-228600" lvl="5" marL="2743200" algn="l">
              <a:lnSpc>
                <a:spcPct val="100000"/>
              </a:lnSpc>
              <a:spcBef>
                <a:spcPts val="180"/>
              </a:spcBef>
              <a:spcAft>
                <a:spcPts val="0"/>
              </a:spcAft>
              <a:buClr>
                <a:schemeClr val="dk1"/>
              </a:buClr>
              <a:buSzPts val="900"/>
              <a:buNone/>
              <a:defRPr sz="900"/>
            </a:lvl6pPr>
            <a:lvl7pPr indent="-228600" lvl="6" marL="3200400" algn="l">
              <a:lnSpc>
                <a:spcPct val="100000"/>
              </a:lnSpc>
              <a:spcBef>
                <a:spcPts val="180"/>
              </a:spcBef>
              <a:spcAft>
                <a:spcPts val="0"/>
              </a:spcAft>
              <a:buClr>
                <a:schemeClr val="dk1"/>
              </a:buClr>
              <a:buSzPts val="900"/>
              <a:buNone/>
              <a:defRPr sz="900"/>
            </a:lvl7pPr>
            <a:lvl8pPr indent="-228600" lvl="7" marL="3657600" algn="l">
              <a:lnSpc>
                <a:spcPct val="100000"/>
              </a:lnSpc>
              <a:spcBef>
                <a:spcPts val="180"/>
              </a:spcBef>
              <a:spcAft>
                <a:spcPts val="0"/>
              </a:spcAft>
              <a:buClr>
                <a:schemeClr val="dk1"/>
              </a:buClr>
              <a:buSzPts val="900"/>
              <a:buNone/>
              <a:defRPr sz="900"/>
            </a:lvl8pPr>
            <a:lvl9pPr indent="-228600" lvl="8" marL="4114800" algn="l">
              <a:lnSpc>
                <a:spcPct val="100000"/>
              </a:lnSpc>
              <a:spcBef>
                <a:spcPts val="180"/>
              </a:spcBef>
              <a:spcAft>
                <a:spcPts val="0"/>
              </a:spcAft>
              <a:buClr>
                <a:schemeClr val="dk1"/>
              </a:buClr>
              <a:buSzPts val="900"/>
              <a:buNone/>
              <a:defRPr sz="900"/>
            </a:lvl9pPr>
          </a:lstStyle>
          <a:p/>
        </p:txBody>
      </p:sp>
      <p:sp>
        <p:nvSpPr>
          <p:cNvPr id="58" name="Google Shape;58;p1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9" name="Google Shape;59;p1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1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1" name="Shape 61"/>
        <p:cNvGrpSpPr/>
        <p:nvPr/>
      </p:nvGrpSpPr>
      <p:grpSpPr>
        <a:xfrm>
          <a:off x="0" y="0"/>
          <a:ext cx="0" cy="0"/>
          <a:chOff x="0" y="0"/>
          <a:chExt cx="0" cy="0"/>
        </a:xfrm>
      </p:grpSpPr>
      <p:sp>
        <p:nvSpPr>
          <p:cNvPr id="62" name="Google Shape;62;p16"/>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dk1"/>
              </a:buClr>
              <a:buSzPts val="2000"/>
              <a:buFont typeface="Calibri"/>
              <a:buNone/>
              <a:defRPr b="1" sz="2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16"/>
          <p:cNvSpPr/>
          <p:nvPr>
            <p:ph idx="2" type="pic"/>
          </p:nvPr>
        </p:nvSpPr>
        <p:spPr>
          <a:xfrm>
            <a:off x="1792288" y="612775"/>
            <a:ext cx="5486400" cy="4114800"/>
          </a:xfrm>
          <a:prstGeom prst="rect">
            <a:avLst/>
          </a:prstGeom>
          <a:noFill/>
          <a:ln>
            <a:noFill/>
          </a:ln>
        </p:spPr>
      </p:sp>
      <p:sp>
        <p:nvSpPr>
          <p:cNvPr id="64" name="Google Shape;64;p16"/>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280"/>
              </a:spcBef>
              <a:spcAft>
                <a:spcPts val="0"/>
              </a:spcAft>
              <a:buClr>
                <a:schemeClr val="dk1"/>
              </a:buClr>
              <a:buSzPts val="1400"/>
              <a:buNone/>
              <a:defRPr sz="1400"/>
            </a:lvl1pPr>
            <a:lvl2pPr indent="-228600" lvl="1" marL="914400" algn="l">
              <a:lnSpc>
                <a:spcPct val="100000"/>
              </a:lnSpc>
              <a:spcBef>
                <a:spcPts val="240"/>
              </a:spcBef>
              <a:spcAft>
                <a:spcPts val="0"/>
              </a:spcAft>
              <a:buClr>
                <a:schemeClr val="dk1"/>
              </a:buClr>
              <a:buSzPts val="1200"/>
              <a:buNone/>
              <a:defRPr sz="1200"/>
            </a:lvl2pPr>
            <a:lvl3pPr indent="-228600" lvl="2" marL="1371600" algn="l">
              <a:lnSpc>
                <a:spcPct val="100000"/>
              </a:lnSpc>
              <a:spcBef>
                <a:spcPts val="200"/>
              </a:spcBef>
              <a:spcAft>
                <a:spcPts val="0"/>
              </a:spcAft>
              <a:buClr>
                <a:schemeClr val="dk1"/>
              </a:buClr>
              <a:buSzPts val="1000"/>
              <a:buNone/>
              <a:defRPr sz="1000"/>
            </a:lvl3pPr>
            <a:lvl4pPr indent="-228600" lvl="3" marL="1828800" algn="l">
              <a:lnSpc>
                <a:spcPct val="100000"/>
              </a:lnSpc>
              <a:spcBef>
                <a:spcPts val="180"/>
              </a:spcBef>
              <a:spcAft>
                <a:spcPts val="0"/>
              </a:spcAft>
              <a:buClr>
                <a:schemeClr val="dk1"/>
              </a:buClr>
              <a:buSzPts val="900"/>
              <a:buNone/>
              <a:defRPr sz="900"/>
            </a:lvl4pPr>
            <a:lvl5pPr indent="-228600" lvl="4" marL="2286000" algn="l">
              <a:lnSpc>
                <a:spcPct val="100000"/>
              </a:lnSpc>
              <a:spcBef>
                <a:spcPts val="180"/>
              </a:spcBef>
              <a:spcAft>
                <a:spcPts val="0"/>
              </a:spcAft>
              <a:buClr>
                <a:schemeClr val="dk1"/>
              </a:buClr>
              <a:buSzPts val="900"/>
              <a:buNone/>
              <a:defRPr sz="900"/>
            </a:lvl5pPr>
            <a:lvl6pPr indent="-228600" lvl="5" marL="2743200" algn="l">
              <a:lnSpc>
                <a:spcPct val="100000"/>
              </a:lnSpc>
              <a:spcBef>
                <a:spcPts val="180"/>
              </a:spcBef>
              <a:spcAft>
                <a:spcPts val="0"/>
              </a:spcAft>
              <a:buClr>
                <a:schemeClr val="dk1"/>
              </a:buClr>
              <a:buSzPts val="900"/>
              <a:buNone/>
              <a:defRPr sz="900"/>
            </a:lvl6pPr>
            <a:lvl7pPr indent="-228600" lvl="6" marL="3200400" algn="l">
              <a:lnSpc>
                <a:spcPct val="100000"/>
              </a:lnSpc>
              <a:spcBef>
                <a:spcPts val="180"/>
              </a:spcBef>
              <a:spcAft>
                <a:spcPts val="0"/>
              </a:spcAft>
              <a:buClr>
                <a:schemeClr val="dk1"/>
              </a:buClr>
              <a:buSzPts val="900"/>
              <a:buNone/>
              <a:defRPr sz="900"/>
            </a:lvl7pPr>
            <a:lvl8pPr indent="-228600" lvl="7" marL="3657600" algn="l">
              <a:lnSpc>
                <a:spcPct val="100000"/>
              </a:lnSpc>
              <a:spcBef>
                <a:spcPts val="180"/>
              </a:spcBef>
              <a:spcAft>
                <a:spcPts val="0"/>
              </a:spcAft>
              <a:buClr>
                <a:schemeClr val="dk1"/>
              </a:buClr>
              <a:buSzPts val="900"/>
              <a:buNone/>
              <a:defRPr sz="900"/>
            </a:lvl8pPr>
            <a:lvl9pPr indent="-228600" lvl="8" marL="4114800" algn="l">
              <a:lnSpc>
                <a:spcPct val="100000"/>
              </a:lnSpc>
              <a:spcBef>
                <a:spcPts val="180"/>
              </a:spcBef>
              <a:spcAft>
                <a:spcPts val="0"/>
              </a:spcAft>
              <a:buClr>
                <a:schemeClr val="dk1"/>
              </a:buClr>
              <a:buSzPts val="900"/>
              <a:buNone/>
              <a:defRPr sz="900"/>
            </a:lvl9pPr>
          </a:lstStyle>
          <a:p/>
        </p:txBody>
      </p:sp>
      <p:sp>
        <p:nvSpPr>
          <p:cNvPr id="65" name="Google Shape;65;p1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6" name="Google Shape;66;p1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1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marR="0" rtl="0" algn="ctr">
              <a:lnSpc>
                <a:spcPct val="10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7" name="Google Shape;7;p7"/>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431800" lvl="0" marL="4572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8" name="Google Shape;8;p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9" name="Google Shape;9;p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0" name="Google Shape;10;p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5.png"/><Relationship Id="rId4" Type="http://schemas.openxmlformats.org/officeDocument/2006/relationships/image" Target="../media/image4.jpg"/><Relationship Id="rId5" Type="http://schemas.openxmlformats.org/officeDocument/2006/relationships/image" Target="../media/image1.png"/><Relationship Id="rId6" Type="http://schemas.openxmlformats.org/officeDocument/2006/relationships/image" Target="../media/image7.jpg"/><Relationship Id="rId7" Type="http://schemas.openxmlformats.org/officeDocument/2006/relationships/image" Target="../media/image6.jpg"/><Relationship Id="rId8"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6.jpg"/><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6.jp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6.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6.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6.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6.jp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00"/>
        </a:solidFill>
      </p:bgPr>
    </p:bg>
    <p:spTree>
      <p:nvGrpSpPr>
        <p:cNvPr id="83" name="Shape 83"/>
        <p:cNvGrpSpPr/>
        <p:nvPr/>
      </p:nvGrpSpPr>
      <p:grpSpPr>
        <a:xfrm>
          <a:off x="0" y="0"/>
          <a:ext cx="0" cy="0"/>
          <a:chOff x="0" y="0"/>
          <a:chExt cx="0" cy="0"/>
        </a:xfrm>
      </p:grpSpPr>
      <p:pic>
        <p:nvPicPr>
          <p:cNvPr id="84" name="Google Shape;84;p1"/>
          <p:cNvPicPr preferRelativeResize="0"/>
          <p:nvPr/>
        </p:nvPicPr>
        <p:blipFill rotWithShape="1">
          <a:blip r:embed="rId3">
            <a:alphaModFix/>
          </a:blip>
          <a:srcRect b="0" l="0" r="0" t="0"/>
          <a:stretch/>
        </p:blipFill>
        <p:spPr>
          <a:xfrm>
            <a:off x="8999973" y="8916670"/>
            <a:ext cx="341630" cy="341630"/>
          </a:xfrm>
          <a:prstGeom prst="rect">
            <a:avLst/>
          </a:prstGeom>
          <a:noFill/>
          <a:ln>
            <a:noFill/>
          </a:ln>
        </p:spPr>
      </p:pic>
      <p:cxnSp>
        <p:nvCxnSpPr>
          <p:cNvPr id="85" name="Google Shape;85;p1"/>
          <p:cNvCxnSpPr/>
          <p:nvPr/>
        </p:nvCxnSpPr>
        <p:spPr>
          <a:xfrm rot="10800000">
            <a:off x="6815653" y="5700137"/>
            <a:ext cx="6521148" cy="0"/>
          </a:xfrm>
          <a:prstGeom prst="straightConnector1">
            <a:avLst/>
          </a:prstGeom>
          <a:noFill/>
          <a:ln cap="flat" cmpd="sng" w="38100">
            <a:solidFill>
              <a:srgbClr val="FFFFFF"/>
            </a:solidFill>
            <a:prstDash val="solid"/>
            <a:round/>
            <a:headEnd len="lg" w="lg" type="oval"/>
            <a:tailEnd len="lg" w="lg" type="oval"/>
          </a:ln>
        </p:spPr>
      </p:cxnSp>
      <p:pic>
        <p:nvPicPr>
          <p:cNvPr id="86" name="Google Shape;86;p1"/>
          <p:cNvPicPr preferRelativeResize="0"/>
          <p:nvPr/>
        </p:nvPicPr>
        <p:blipFill rotWithShape="1">
          <a:blip r:embed="rId4">
            <a:alphaModFix/>
          </a:blip>
          <a:srcRect b="0" l="27341" r="25211" t="0"/>
          <a:stretch/>
        </p:blipFill>
        <p:spPr>
          <a:xfrm>
            <a:off x="0" y="0"/>
            <a:ext cx="7339482" cy="10287000"/>
          </a:xfrm>
          <a:prstGeom prst="rect">
            <a:avLst/>
          </a:prstGeom>
          <a:noFill/>
          <a:ln>
            <a:noFill/>
          </a:ln>
        </p:spPr>
      </p:pic>
      <p:pic>
        <p:nvPicPr>
          <p:cNvPr id="87" name="Google Shape;87;p1"/>
          <p:cNvPicPr preferRelativeResize="0"/>
          <p:nvPr/>
        </p:nvPicPr>
        <p:blipFill rotWithShape="1">
          <a:blip r:embed="rId5">
            <a:alphaModFix/>
          </a:blip>
          <a:srcRect b="0" l="0" r="0" t="0"/>
          <a:stretch/>
        </p:blipFill>
        <p:spPr>
          <a:xfrm>
            <a:off x="16116223" y="9258300"/>
            <a:ext cx="2039792" cy="770644"/>
          </a:xfrm>
          <a:prstGeom prst="rect">
            <a:avLst/>
          </a:prstGeom>
          <a:noFill/>
          <a:ln>
            <a:noFill/>
          </a:ln>
        </p:spPr>
      </p:pic>
      <p:pic>
        <p:nvPicPr>
          <p:cNvPr id="88" name="Google Shape;88;p1"/>
          <p:cNvPicPr preferRelativeResize="0"/>
          <p:nvPr/>
        </p:nvPicPr>
        <p:blipFill rotWithShape="1">
          <a:blip r:embed="rId6">
            <a:alphaModFix/>
          </a:blip>
          <a:srcRect b="922" l="4998" r="0" t="923"/>
          <a:stretch/>
        </p:blipFill>
        <p:spPr>
          <a:xfrm>
            <a:off x="-128072" y="0"/>
            <a:ext cx="7467554" cy="10287000"/>
          </a:xfrm>
          <a:prstGeom prst="rect">
            <a:avLst/>
          </a:prstGeom>
          <a:noFill/>
          <a:ln>
            <a:noFill/>
          </a:ln>
        </p:spPr>
      </p:pic>
      <p:pic>
        <p:nvPicPr>
          <p:cNvPr id="89" name="Google Shape;89;p1"/>
          <p:cNvPicPr preferRelativeResize="0"/>
          <p:nvPr/>
        </p:nvPicPr>
        <p:blipFill rotWithShape="1">
          <a:blip r:embed="rId7">
            <a:alphaModFix/>
          </a:blip>
          <a:srcRect b="0" l="0" r="0" t="0"/>
          <a:stretch/>
        </p:blipFill>
        <p:spPr>
          <a:xfrm>
            <a:off x="7706304" y="7932262"/>
            <a:ext cx="2096682" cy="2096682"/>
          </a:xfrm>
          <a:prstGeom prst="rect">
            <a:avLst/>
          </a:prstGeom>
          <a:noFill/>
          <a:ln>
            <a:noFill/>
          </a:ln>
        </p:spPr>
      </p:pic>
      <p:pic>
        <p:nvPicPr>
          <p:cNvPr id="90" name="Google Shape;90;p1"/>
          <p:cNvPicPr preferRelativeResize="0"/>
          <p:nvPr/>
        </p:nvPicPr>
        <p:blipFill rotWithShape="1">
          <a:blip r:embed="rId8">
            <a:alphaModFix/>
          </a:blip>
          <a:srcRect b="0" l="0" r="0" t="0"/>
          <a:stretch/>
        </p:blipFill>
        <p:spPr>
          <a:xfrm>
            <a:off x="10919651" y="263402"/>
            <a:ext cx="3385790" cy="2505485"/>
          </a:xfrm>
          <a:prstGeom prst="rect">
            <a:avLst/>
          </a:prstGeom>
          <a:noFill/>
          <a:ln>
            <a:noFill/>
          </a:ln>
        </p:spPr>
      </p:pic>
      <p:sp>
        <p:nvSpPr>
          <p:cNvPr id="91" name="Google Shape;91;p1"/>
          <p:cNvSpPr txBox="1"/>
          <p:nvPr/>
        </p:nvSpPr>
        <p:spPr>
          <a:xfrm>
            <a:off x="7574429" y="4024884"/>
            <a:ext cx="10581600" cy="1392000"/>
          </a:xfrm>
          <a:prstGeom prst="rect">
            <a:avLst/>
          </a:prstGeom>
          <a:noFill/>
          <a:ln>
            <a:noFill/>
          </a:ln>
        </p:spPr>
        <p:txBody>
          <a:bodyPr anchorCtr="0" anchor="t" bIns="0" lIns="0" spcFirstLastPara="1" rIns="0" wrap="square" tIns="0">
            <a:spAutoFit/>
          </a:bodyPr>
          <a:lstStyle/>
          <a:p>
            <a:pPr indent="0" lvl="0" marL="0" marR="38100" rtl="0" algn="l">
              <a:lnSpc>
                <a:spcPct val="128571"/>
              </a:lnSpc>
              <a:spcBef>
                <a:spcPts val="0"/>
              </a:spcBef>
              <a:spcAft>
                <a:spcPts val="0"/>
              </a:spcAft>
              <a:buClr>
                <a:schemeClr val="dk1"/>
              </a:buClr>
              <a:buSzPts val="1100"/>
              <a:buFont typeface="Arial"/>
              <a:buNone/>
            </a:pPr>
            <a:r>
              <a:rPr lang="en-US" sz="3300">
                <a:solidFill>
                  <a:schemeClr val="lt1"/>
                </a:solidFill>
              </a:rPr>
              <a:t>Uso y cuidado de la computadora portátil del estudiante</a:t>
            </a:r>
            <a:endParaRPr sz="3300">
              <a:solidFill>
                <a:schemeClr val="lt1"/>
              </a:solidFill>
            </a:endParaRPr>
          </a:p>
          <a:p>
            <a:pPr indent="0" lvl="0" marL="0" marR="0" rtl="0" algn="l">
              <a:lnSpc>
                <a:spcPct val="140000"/>
              </a:lnSpc>
              <a:spcBef>
                <a:spcPts val="0"/>
              </a:spcBef>
              <a:spcAft>
                <a:spcPts val="0"/>
              </a:spcAft>
              <a:buClr>
                <a:srgbClr val="000000"/>
              </a:buClr>
              <a:buSzPts val="4800"/>
              <a:buFont typeface="Arial"/>
              <a:buNone/>
            </a:pPr>
            <a:r>
              <a:t/>
            </a:r>
            <a:endParaRPr b="1" sz="4800">
              <a:solidFill>
                <a:srgbClr val="FFFFFF"/>
              </a:solidFill>
              <a:latin typeface="Lato"/>
              <a:ea typeface="Lato"/>
              <a:cs typeface="Lato"/>
              <a:sym typeface="Lato"/>
            </a:endParaRPr>
          </a:p>
        </p:txBody>
      </p:sp>
      <p:sp>
        <p:nvSpPr>
          <p:cNvPr id="92" name="Google Shape;92;p1"/>
          <p:cNvSpPr txBox="1"/>
          <p:nvPr/>
        </p:nvSpPr>
        <p:spPr>
          <a:xfrm>
            <a:off x="7706304" y="3197512"/>
            <a:ext cx="5630496" cy="398747"/>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Clr>
                <a:srgbClr val="000000"/>
              </a:buClr>
              <a:buSzPts val="2300"/>
              <a:buFont typeface="Arial"/>
              <a:buNone/>
            </a:pPr>
            <a:r>
              <a:rPr b="0" i="0" lang="en-US" sz="2300" u="none" cap="none" strike="noStrike">
                <a:solidFill>
                  <a:srgbClr val="FFFFFF"/>
                </a:solidFill>
                <a:latin typeface="Lato"/>
                <a:ea typeface="Lato"/>
                <a:cs typeface="Lato"/>
                <a:sym typeface="Lato"/>
              </a:rPr>
              <a:t>Parents / Guardians Guide to</a:t>
            </a:r>
            <a:endParaRPr b="0" i="0" sz="1400" u="none" cap="none" strike="noStrike">
              <a:solidFill>
                <a:srgbClr val="000000"/>
              </a:solidFill>
              <a:latin typeface="Arial"/>
              <a:ea typeface="Arial"/>
              <a:cs typeface="Arial"/>
              <a:sym typeface="Arial"/>
            </a:endParaRPr>
          </a:p>
        </p:txBody>
      </p:sp>
      <p:sp>
        <p:nvSpPr>
          <p:cNvPr id="93" name="Google Shape;93;p1"/>
          <p:cNvSpPr txBox="1"/>
          <p:nvPr/>
        </p:nvSpPr>
        <p:spPr>
          <a:xfrm>
            <a:off x="9843838" y="5740640"/>
            <a:ext cx="7539565" cy="459006"/>
          </a:xfrm>
          <a:prstGeom prst="rect">
            <a:avLst/>
          </a:prstGeom>
          <a:noFill/>
          <a:ln>
            <a:noFill/>
          </a:ln>
        </p:spPr>
        <p:txBody>
          <a:bodyPr anchorCtr="0" anchor="t" bIns="0" lIns="0" spcFirstLastPara="1" rIns="0" wrap="square" tIns="0">
            <a:spAutoFit/>
          </a:bodyPr>
          <a:lstStyle/>
          <a:p>
            <a:pPr indent="0" lvl="0" marL="0" marR="0" rtl="0" algn="l">
              <a:lnSpc>
                <a:spcPct val="160000"/>
              </a:lnSpc>
              <a:spcBef>
                <a:spcPts val="0"/>
              </a:spcBef>
              <a:spcAft>
                <a:spcPts val="0"/>
              </a:spcAft>
              <a:buClr>
                <a:srgbClr val="000000"/>
              </a:buClr>
              <a:buSzPts val="2400"/>
              <a:buFont typeface="Arial"/>
              <a:buNone/>
            </a:pPr>
            <a:r>
              <a:rPr b="0" i="0" lang="en-US" sz="2400" u="none" cap="none" strike="noStrike">
                <a:solidFill>
                  <a:srgbClr val="FFFFFF"/>
                </a:solidFill>
                <a:latin typeface="Lato"/>
                <a:ea typeface="Lato"/>
                <a:cs typeface="Lato"/>
                <a:sym typeface="Lato"/>
              </a:rPr>
              <a:t>North Forest High School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00"/>
        </a:solidFill>
      </p:bgPr>
    </p:bg>
    <p:spTree>
      <p:nvGrpSpPr>
        <p:cNvPr id="97" name="Shape 97"/>
        <p:cNvGrpSpPr/>
        <p:nvPr/>
      </p:nvGrpSpPr>
      <p:grpSpPr>
        <a:xfrm>
          <a:off x="0" y="0"/>
          <a:ext cx="0" cy="0"/>
          <a:chOff x="0" y="0"/>
          <a:chExt cx="0" cy="0"/>
        </a:xfrm>
      </p:grpSpPr>
      <p:grpSp>
        <p:nvGrpSpPr>
          <p:cNvPr id="98" name="Google Shape;98;p2"/>
          <p:cNvGrpSpPr/>
          <p:nvPr/>
        </p:nvGrpSpPr>
        <p:grpSpPr>
          <a:xfrm>
            <a:off x="6078764" y="444266"/>
            <a:ext cx="5158734" cy="2958988"/>
            <a:chOff x="0" y="0"/>
            <a:chExt cx="7981950" cy="4578350"/>
          </a:xfrm>
        </p:grpSpPr>
        <p:sp>
          <p:nvSpPr>
            <p:cNvPr id="99" name="Google Shape;99;p2"/>
            <p:cNvSpPr/>
            <p:nvPr/>
          </p:nvSpPr>
          <p:spPr>
            <a:xfrm>
              <a:off x="765810" y="21590"/>
              <a:ext cx="6451600" cy="4326890"/>
            </a:xfrm>
            <a:custGeom>
              <a:rect b="b" l="l" r="r" t="t"/>
              <a:pathLst>
                <a:path extrusionOk="0" h="4326890" w="6451600">
                  <a:moveTo>
                    <a:pt x="6224270" y="0"/>
                  </a:moveTo>
                  <a:lnTo>
                    <a:pt x="226060" y="0"/>
                  </a:lnTo>
                  <a:cubicBezTo>
                    <a:pt x="101600" y="0"/>
                    <a:pt x="0" y="101600"/>
                    <a:pt x="0" y="226060"/>
                  </a:cubicBezTo>
                  <a:lnTo>
                    <a:pt x="0" y="4326890"/>
                  </a:lnTo>
                  <a:lnTo>
                    <a:pt x="6451601" y="4326890"/>
                  </a:lnTo>
                  <a:lnTo>
                    <a:pt x="6451601" y="226060"/>
                  </a:lnTo>
                  <a:cubicBezTo>
                    <a:pt x="6450331" y="101600"/>
                    <a:pt x="6348731" y="0"/>
                    <a:pt x="6224270" y="0"/>
                  </a:cubicBezTo>
                  <a:close/>
                  <a:moveTo>
                    <a:pt x="6252210" y="4043680"/>
                  </a:moveTo>
                  <a:lnTo>
                    <a:pt x="196851" y="4043680"/>
                  </a:lnTo>
                  <a:lnTo>
                    <a:pt x="196851" y="255270"/>
                  </a:lnTo>
                  <a:lnTo>
                    <a:pt x="6252210" y="255270"/>
                  </a:lnTo>
                  <a:lnTo>
                    <a:pt x="6252210" y="4043680"/>
                  </a:lnTo>
                  <a:close/>
                </a:path>
              </a:pathLst>
            </a:custGeom>
            <a:solidFill>
              <a:srgbClr val="000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0" name="Google Shape;100;p2"/>
            <p:cNvSpPr/>
            <p:nvPr/>
          </p:nvSpPr>
          <p:spPr>
            <a:xfrm>
              <a:off x="0" y="0"/>
              <a:ext cx="7981950" cy="4542790"/>
            </a:xfrm>
            <a:custGeom>
              <a:rect b="b" l="l" r="r" t="t"/>
              <a:pathLst>
                <a:path extrusionOk="0" h="4542790" w="7981950">
                  <a:moveTo>
                    <a:pt x="7239000" y="4348480"/>
                  </a:moveTo>
                  <a:lnTo>
                    <a:pt x="7239000" y="243840"/>
                  </a:lnTo>
                  <a:cubicBezTo>
                    <a:pt x="7239000" y="109220"/>
                    <a:pt x="7129780" y="0"/>
                    <a:pt x="6995160" y="0"/>
                  </a:cubicBezTo>
                  <a:lnTo>
                    <a:pt x="985520" y="0"/>
                  </a:lnTo>
                  <a:cubicBezTo>
                    <a:pt x="852170" y="0"/>
                    <a:pt x="742950" y="109220"/>
                    <a:pt x="742950" y="243840"/>
                  </a:cubicBezTo>
                  <a:lnTo>
                    <a:pt x="742950" y="4349750"/>
                  </a:lnTo>
                  <a:lnTo>
                    <a:pt x="0" y="4349750"/>
                  </a:lnTo>
                  <a:lnTo>
                    <a:pt x="0" y="4447540"/>
                  </a:lnTo>
                  <a:cubicBezTo>
                    <a:pt x="0" y="4500880"/>
                    <a:pt x="43180" y="4542790"/>
                    <a:pt x="95250" y="4542790"/>
                  </a:cubicBezTo>
                  <a:lnTo>
                    <a:pt x="7886700" y="4542790"/>
                  </a:lnTo>
                  <a:cubicBezTo>
                    <a:pt x="7940040" y="4542790"/>
                    <a:pt x="7981950" y="4499610"/>
                    <a:pt x="7981950" y="4447540"/>
                  </a:cubicBezTo>
                  <a:lnTo>
                    <a:pt x="7981950" y="4349750"/>
                  </a:lnTo>
                  <a:lnTo>
                    <a:pt x="7239000" y="4349750"/>
                  </a:lnTo>
                  <a:close/>
                  <a:moveTo>
                    <a:pt x="4519930" y="4348480"/>
                  </a:moveTo>
                  <a:lnTo>
                    <a:pt x="4519930" y="4349750"/>
                  </a:lnTo>
                  <a:cubicBezTo>
                    <a:pt x="4519930" y="4403090"/>
                    <a:pt x="4476750" y="4445000"/>
                    <a:pt x="4424680" y="4445000"/>
                  </a:cubicBezTo>
                  <a:lnTo>
                    <a:pt x="3557270" y="4445000"/>
                  </a:lnTo>
                  <a:cubicBezTo>
                    <a:pt x="3503930" y="4445000"/>
                    <a:pt x="3462020" y="4401820"/>
                    <a:pt x="3462020" y="4349750"/>
                  </a:cubicBezTo>
                  <a:lnTo>
                    <a:pt x="3462020" y="4348480"/>
                  </a:lnTo>
                  <a:lnTo>
                    <a:pt x="765810" y="4348480"/>
                  </a:lnTo>
                  <a:lnTo>
                    <a:pt x="765810" y="247650"/>
                  </a:lnTo>
                  <a:cubicBezTo>
                    <a:pt x="765810" y="123190"/>
                    <a:pt x="867410" y="21590"/>
                    <a:pt x="991870" y="21590"/>
                  </a:cubicBezTo>
                  <a:lnTo>
                    <a:pt x="6990080" y="21590"/>
                  </a:lnTo>
                  <a:cubicBezTo>
                    <a:pt x="7114539" y="21590"/>
                    <a:pt x="7216139" y="123190"/>
                    <a:pt x="7216139" y="247650"/>
                  </a:cubicBezTo>
                  <a:lnTo>
                    <a:pt x="7216139" y="4348480"/>
                  </a:lnTo>
                  <a:lnTo>
                    <a:pt x="4519930" y="4348480"/>
                  </a:lnTo>
                  <a:close/>
                </a:path>
              </a:pathLst>
            </a:custGeom>
            <a:solidFill>
              <a:srgbClr val="FCE9D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1" name="Google Shape;101;p2"/>
            <p:cNvSpPr/>
            <p:nvPr/>
          </p:nvSpPr>
          <p:spPr>
            <a:xfrm>
              <a:off x="3460750" y="4349750"/>
              <a:ext cx="1059180" cy="96520"/>
            </a:xfrm>
            <a:custGeom>
              <a:rect b="b" l="l" r="r" t="t"/>
              <a:pathLst>
                <a:path extrusionOk="0" h="96520" w="1059180">
                  <a:moveTo>
                    <a:pt x="96520" y="96520"/>
                  </a:moveTo>
                  <a:lnTo>
                    <a:pt x="963930" y="96520"/>
                  </a:lnTo>
                  <a:cubicBezTo>
                    <a:pt x="1017270" y="96520"/>
                    <a:pt x="1059180" y="53340"/>
                    <a:pt x="1059180" y="1270"/>
                  </a:cubicBezTo>
                  <a:lnTo>
                    <a:pt x="1059180" y="0"/>
                  </a:lnTo>
                  <a:lnTo>
                    <a:pt x="0" y="0"/>
                  </a:lnTo>
                  <a:lnTo>
                    <a:pt x="0" y="1270"/>
                  </a:lnTo>
                  <a:cubicBezTo>
                    <a:pt x="0" y="53340"/>
                    <a:pt x="43180" y="96520"/>
                    <a:pt x="96520" y="96520"/>
                  </a:cubicBezTo>
                  <a:close/>
                </a:path>
              </a:pathLst>
            </a:custGeom>
            <a:solidFill>
              <a:srgbClr val="E4C8B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2" name="Google Shape;102;p2"/>
            <p:cNvSpPr/>
            <p:nvPr/>
          </p:nvSpPr>
          <p:spPr>
            <a:xfrm>
              <a:off x="163830" y="4542790"/>
              <a:ext cx="7654290" cy="35560"/>
            </a:xfrm>
            <a:custGeom>
              <a:rect b="b" l="l" r="r" t="t"/>
              <a:pathLst>
                <a:path extrusionOk="0" h="35560" w="7654290">
                  <a:moveTo>
                    <a:pt x="0" y="0"/>
                  </a:moveTo>
                  <a:cubicBezTo>
                    <a:pt x="0" y="20320"/>
                    <a:pt x="16510" y="35560"/>
                    <a:pt x="35560" y="35560"/>
                  </a:cubicBezTo>
                  <a:lnTo>
                    <a:pt x="7618730" y="35560"/>
                  </a:lnTo>
                  <a:cubicBezTo>
                    <a:pt x="7639050" y="35560"/>
                    <a:pt x="7654290" y="19050"/>
                    <a:pt x="7654290" y="0"/>
                  </a:cubicBezTo>
                  <a:lnTo>
                    <a:pt x="0" y="0"/>
                  </a:lnTo>
                  <a:close/>
                </a:path>
              </a:pathLst>
            </a:custGeom>
            <a:solidFill>
              <a:srgbClr val="E4C8B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3" name="Google Shape;103;p2"/>
            <p:cNvSpPr/>
            <p:nvPr/>
          </p:nvSpPr>
          <p:spPr>
            <a:xfrm>
              <a:off x="962660" y="276860"/>
              <a:ext cx="6055360" cy="3789680"/>
            </a:xfrm>
            <a:custGeom>
              <a:rect b="b" l="l" r="r" t="t"/>
              <a:pathLst>
                <a:path extrusionOk="0" h="3789680" w="6055360">
                  <a:moveTo>
                    <a:pt x="0" y="0"/>
                  </a:moveTo>
                  <a:lnTo>
                    <a:pt x="6055360" y="0"/>
                  </a:lnTo>
                  <a:lnTo>
                    <a:pt x="6055360" y="3789680"/>
                  </a:lnTo>
                  <a:lnTo>
                    <a:pt x="0" y="3789680"/>
                  </a:lnTo>
                  <a:close/>
                </a:path>
              </a:pathLst>
            </a:custGeom>
            <a:blipFill rotWithShape="1">
              <a:blip r:embed="rId3">
                <a:alphaModFix/>
              </a:blip>
              <a:stretch>
                <a:fillRect b="-41058" l="0" r="0" t="-18714"/>
              </a:stretch>
            </a:blipFill>
            <a:ln>
              <a:noFill/>
            </a:ln>
          </p:spPr>
        </p:sp>
      </p:grpSp>
      <p:pic>
        <p:nvPicPr>
          <p:cNvPr id="104" name="Google Shape;104;p2"/>
          <p:cNvPicPr preferRelativeResize="0"/>
          <p:nvPr/>
        </p:nvPicPr>
        <p:blipFill rotWithShape="1">
          <a:blip r:embed="rId4">
            <a:alphaModFix/>
          </a:blip>
          <a:srcRect b="0" l="0" r="0" t="0"/>
          <a:stretch/>
        </p:blipFill>
        <p:spPr>
          <a:xfrm>
            <a:off x="7833921" y="7874355"/>
            <a:ext cx="1969469" cy="1969469"/>
          </a:xfrm>
          <a:prstGeom prst="rect">
            <a:avLst/>
          </a:prstGeom>
          <a:noFill/>
          <a:ln>
            <a:noFill/>
          </a:ln>
        </p:spPr>
      </p:pic>
      <p:sp>
        <p:nvSpPr>
          <p:cNvPr id="105" name="Google Shape;105;p2"/>
          <p:cNvSpPr txBox="1"/>
          <p:nvPr/>
        </p:nvSpPr>
        <p:spPr>
          <a:xfrm>
            <a:off x="4488740" y="3617897"/>
            <a:ext cx="9399900" cy="6312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Clr>
                <a:srgbClr val="000000"/>
              </a:buClr>
              <a:buSzPts val="4100"/>
              <a:buFont typeface="Arial"/>
              <a:buNone/>
            </a:pPr>
            <a:r>
              <a:rPr lang="en-US" sz="4100">
                <a:solidFill>
                  <a:srgbClr val="FFFFFF"/>
                </a:solidFill>
              </a:rPr>
              <a:t>FUNDA PARA PORTÁTIL Y BATERÍA</a:t>
            </a:r>
            <a:endParaRPr b="0" i="0" sz="1400" u="none" cap="none" strike="noStrike">
              <a:solidFill>
                <a:srgbClr val="000000"/>
              </a:solidFill>
              <a:latin typeface="Arial"/>
              <a:ea typeface="Arial"/>
              <a:cs typeface="Arial"/>
              <a:sym typeface="Arial"/>
            </a:endParaRPr>
          </a:p>
        </p:txBody>
      </p:sp>
      <p:sp>
        <p:nvSpPr>
          <p:cNvPr id="106" name="Google Shape;106;p2"/>
          <p:cNvSpPr txBox="1"/>
          <p:nvPr/>
        </p:nvSpPr>
        <p:spPr>
          <a:xfrm>
            <a:off x="1227668" y="4605063"/>
            <a:ext cx="15296100" cy="2922300"/>
          </a:xfrm>
          <a:prstGeom prst="rect">
            <a:avLst/>
          </a:prstGeom>
          <a:noFill/>
          <a:ln>
            <a:noFill/>
          </a:ln>
        </p:spPr>
        <p:txBody>
          <a:bodyPr anchorCtr="0" anchor="t" bIns="0" lIns="0" spcFirstLastPara="1" rIns="0" wrap="square" tIns="0">
            <a:spAutoFit/>
          </a:bodyPr>
          <a:lstStyle/>
          <a:p>
            <a:pPr indent="0" lvl="0" marL="0" rtl="0" algn="l">
              <a:lnSpc>
                <a:spcPct val="115000"/>
              </a:lnSpc>
              <a:spcBef>
                <a:spcPts val="800"/>
              </a:spcBef>
              <a:spcAft>
                <a:spcPts val="0"/>
              </a:spcAft>
              <a:buClr>
                <a:schemeClr val="dk1"/>
              </a:buClr>
              <a:buSzPts val="1100"/>
              <a:buFont typeface="Arial"/>
              <a:buNone/>
            </a:pPr>
            <a:r>
              <a:rPr lang="en-US" sz="2150">
                <a:solidFill>
                  <a:srgbClr val="FFFFFF"/>
                </a:solidFill>
              </a:rPr>
              <a:t>Las computadoras portátiles que se asignan se entregan con un estuche emitido por la escuela. El propósito de la funda es proteger el dispositivo mientras se transporta. Cuando no esté en uso, cerrar la tapa de la computadora portátil ahorrará batería y protegerá la pantalla. El Chromebook debe transportarse en el estuche protector en todo momento.</a:t>
            </a:r>
            <a:endParaRPr sz="2150">
              <a:solidFill>
                <a:srgbClr val="FFFFFF"/>
              </a:solidFill>
            </a:endParaRPr>
          </a:p>
          <a:p>
            <a:pPr indent="0" lvl="0" marL="0" rtl="0" algn="l">
              <a:lnSpc>
                <a:spcPct val="115000"/>
              </a:lnSpc>
              <a:spcBef>
                <a:spcPts val="800"/>
              </a:spcBef>
              <a:spcAft>
                <a:spcPts val="0"/>
              </a:spcAft>
              <a:buClr>
                <a:schemeClr val="dk1"/>
              </a:buClr>
              <a:buSzPts val="1100"/>
              <a:buFont typeface="Arial"/>
              <a:buNone/>
            </a:pPr>
            <a:r>
              <a:rPr lang="en-US" sz="2150">
                <a:solidFill>
                  <a:srgbClr val="FFFFFF"/>
                </a:solidFill>
              </a:rPr>
              <a:t> </a:t>
            </a:r>
            <a:endParaRPr sz="2150">
              <a:solidFill>
                <a:srgbClr val="FFFFFF"/>
              </a:solidFill>
            </a:endParaRPr>
          </a:p>
          <a:p>
            <a:pPr indent="0" lvl="0" marL="0" rtl="0" algn="l">
              <a:lnSpc>
                <a:spcPct val="115000"/>
              </a:lnSpc>
              <a:spcBef>
                <a:spcPts val="800"/>
              </a:spcBef>
              <a:spcAft>
                <a:spcPts val="0"/>
              </a:spcAft>
              <a:buClr>
                <a:schemeClr val="dk1"/>
              </a:buClr>
              <a:buSzPts val="1100"/>
              <a:buFont typeface="Arial"/>
              <a:buNone/>
            </a:pPr>
            <a:r>
              <a:rPr lang="en-US" sz="2150">
                <a:solidFill>
                  <a:srgbClr val="FFFFFF"/>
                </a:solidFill>
              </a:rPr>
              <a:t>Los estudiantes son responsables de cargar la computadora portátil cada noche con el cargador provisto para asegurarse de que esté lista para usar todos los días.</a:t>
            </a:r>
            <a:endParaRPr sz="2150">
              <a:solidFill>
                <a:srgbClr val="FFFFFF"/>
              </a:solidFill>
            </a:endParaRPr>
          </a:p>
          <a:p>
            <a:pPr indent="0" lvl="0" marL="0" rtl="0" algn="l">
              <a:lnSpc>
                <a:spcPct val="115000"/>
              </a:lnSpc>
              <a:spcBef>
                <a:spcPts val="800"/>
              </a:spcBef>
              <a:spcAft>
                <a:spcPts val="0"/>
              </a:spcAft>
              <a:buClr>
                <a:schemeClr val="dk1"/>
              </a:buClr>
              <a:buSzPts val="1100"/>
              <a:buFont typeface="Arial"/>
              <a:buNone/>
            </a:pPr>
            <a:r>
              <a:t/>
            </a:r>
            <a:endParaRPr sz="2150">
              <a:solidFill>
                <a:srgbClr val="FFFFFF"/>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00"/>
        </a:solidFill>
      </p:bgPr>
    </p:bg>
    <p:spTree>
      <p:nvGrpSpPr>
        <p:cNvPr id="110" name="Shape 110"/>
        <p:cNvGrpSpPr/>
        <p:nvPr/>
      </p:nvGrpSpPr>
      <p:grpSpPr>
        <a:xfrm>
          <a:off x="0" y="0"/>
          <a:ext cx="0" cy="0"/>
          <a:chOff x="0" y="0"/>
          <a:chExt cx="0" cy="0"/>
        </a:xfrm>
      </p:grpSpPr>
      <p:grpSp>
        <p:nvGrpSpPr>
          <p:cNvPr id="111" name="Google Shape;111;g23e260cb307_0_0"/>
          <p:cNvGrpSpPr/>
          <p:nvPr/>
        </p:nvGrpSpPr>
        <p:grpSpPr>
          <a:xfrm>
            <a:off x="6078764" y="444266"/>
            <a:ext cx="5158734" cy="2958988"/>
            <a:chOff x="0" y="0"/>
            <a:chExt cx="7981950" cy="4578350"/>
          </a:xfrm>
        </p:grpSpPr>
        <p:sp>
          <p:nvSpPr>
            <p:cNvPr id="112" name="Google Shape;112;g23e260cb307_0_0"/>
            <p:cNvSpPr/>
            <p:nvPr/>
          </p:nvSpPr>
          <p:spPr>
            <a:xfrm>
              <a:off x="765810" y="21590"/>
              <a:ext cx="6451600" cy="4326890"/>
            </a:xfrm>
            <a:custGeom>
              <a:rect b="b" l="l" r="r" t="t"/>
              <a:pathLst>
                <a:path extrusionOk="0" h="4326890" w="6451600">
                  <a:moveTo>
                    <a:pt x="6224270" y="0"/>
                  </a:moveTo>
                  <a:lnTo>
                    <a:pt x="226060" y="0"/>
                  </a:lnTo>
                  <a:cubicBezTo>
                    <a:pt x="101600" y="0"/>
                    <a:pt x="0" y="101600"/>
                    <a:pt x="0" y="226060"/>
                  </a:cubicBezTo>
                  <a:lnTo>
                    <a:pt x="0" y="4326890"/>
                  </a:lnTo>
                  <a:lnTo>
                    <a:pt x="6451601" y="4326890"/>
                  </a:lnTo>
                  <a:lnTo>
                    <a:pt x="6451601" y="226060"/>
                  </a:lnTo>
                  <a:cubicBezTo>
                    <a:pt x="6450331" y="101600"/>
                    <a:pt x="6348731" y="0"/>
                    <a:pt x="6224270" y="0"/>
                  </a:cubicBezTo>
                  <a:close/>
                  <a:moveTo>
                    <a:pt x="6252210" y="4043680"/>
                  </a:moveTo>
                  <a:lnTo>
                    <a:pt x="196851" y="4043680"/>
                  </a:lnTo>
                  <a:lnTo>
                    <a:pt x="196851" y="255270"/>
                  </a:lnTo>
                  <a:lnTo>
                    <a:pt x="6252210" y="255270"/>
                  </a:lnTo>
                  <a:lnTo>
                    <a:pt x="6252210" y="4043680"/>
                  </a:lnTo>
                  <a:close/>
                </a:path>
              </a:pathLst>
            </a:custGeom>
            <a:solidFill>
              <a:srgbClr val="000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3" name="Google Shape;113;g23e260cb307_0_0"/>
            <p:cNvSpPr/>
            <p:nvPr/>
          </p:nvSpPr>
          <p:spPr>
            <a:xfrm>
              <a:off x="0" y="0"/>
              <a:ext cx="7981950" cy="4542790"/>
            </a:xfrm>
            <a:custGeom>
              <a:rect b="b" l="l" r="r" t="t"/>
              <a:pathLst>
                <a:path extrusionOk="0" h="4542790" w="7981950">
                  <a:moveTo>
                    <a:pt x="7239000" y="4348480"/>
                  </a:moveTo>
                  <a:lnTo>
                    <a:pt x="7239000" y="243840"/>
                  </a:lnTo>
                  <a:cubicBezTo>
                    <a:pt x="7239000" y="109220"/>
                    <a:pt x="7129780" y="0"/>
                    <a:pt x="6995160" y="0"/>
                  </a:cubicBezTo>
                  <a:lnTo>
                    <a:pt x="985520" y="0"/>
                  </a:lnTo>
                  <a:cubicBezTo>
                    <a:pt x="852170" y="0"/>
                    <a:pt x="742950" y="109220"/>
                    <a:pt x="742950" y="243840"/>
                  </a:cubicBezTo>
                  <a:lnTo>
                    <a:pt x="742950" y="4349750"/>
                  </a:lnTo>
                  <a:lnTo>
                    <a:pt x="0" y="4349750"/>
                  </a:lnTo>
                  <a:lnTo>
                    <a:pt x="0" y="4447540"/>
                  </a:lnTo>
                  <a:cubicBezTo>
                    <a:pt x="0" y="4500880"/>
                    <a:pt x="43180" y="4542790"/>
                    <a:pt x="95250" y="4542790"/>
                  </a:cubicBezTo>
                  <a:lnTo>
                    <a:pt x="7886700" y="4542790"/>
                  </a:lnTo>
                  <a:cubicBezTo>
                    <a:pt x="7940040" y="4542790"/>
                    <a:pt x="7981950" y="4499610"/>
                    <a:pt x="7981950" y="4447540"/>
                  </a:cubicBezTo>
                  <a:lnTo>
                    <a:pt x="7981950" y="4349750"/>
                  </a:lnTo>
                  <a:lnTo>
                    <a:pt x="7239000" y="4349750"/>
                  </a:lnTo>
                  <a:close/>
                  <a:moveTo>
                    <a:pt x="4519930" y="4348480"/>
                  </a:moveTo>
                  <a:lnTo>
                    <a:pt x="4519930" y="4349750"/>
                  </a:lnTo>
                  <a:cubicBezTo>
                    <a:pt x="4519930" y="4403090"/>
                    <a:pt x="4476750" y="4445000"/>
                    <a:pt x="4424680" y="4445000"/>
                  </a:cubicBezTo>
                  <a:lnTo>
                    <a:pt x="3557270" y="4445000"/>
                  </a:lnTo>
                  <a:cubicBezTo>
                    <a:pt x="3503930" y="4445000"/>
                    <a:pt x="3462020" y="4401820"/>
                    <a:pt x="3462020" y="4349750"/>
                  </a:cubicBezTo>
                  <a:lnTo>
                    <a:pt x="3462020" y="4348480"/>
                  </a:lnTo>
                  <a:lnTo>
                    <a:pt x="765810" y="4348480"/>
                  </a:lnTo>
                  <a:lnTo>
                    <a:pt x="765810" y="247650"/>
                  </a:lnTo>
                  <a:cubicBezTo>
                    <a:pt x="765810" y="123190"/>
                    <a:pt x="867410" y="21590"/>
                    <a:pt x="991870" y="21590"/>
                  </a:cubicBezTo>
                  <a:lnTo>
                    <a:pt x="6990080" y="21590"/>
                  </a:lnTo>
                  <a:cubicBezTo>
                    <a:pt x="7114539" y="21590"/>
                    <a:pt x="7216139" y="123190"/>
                    <a:pt x="7216139" y="247650"/>
                  </a:cubicBezTo>
                  <a:lnTo>
                    <a:pt x="7216139" y="4348480"/>
                  </a:lnTo>
                  <a:lnTo>
                    <a:pt x="4519930" y="4348480"/>
                  </a:lnTo>
                  <a:close/>
                </a:path>
              </a:pathLst>
            </a:custGeom>
            <a:solidFill>
              <a:srgbClr val="FCE9D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4" name="Google Shape;114;g23e260cb307_0_0"/>
            <p:cNvSpPr/>
            <p:nvPr/>
          </p:nvSpPr>
          <p:spPr>
            <a:xfrm>
              <a:off x="3460750" y="4349750"/>
              <a:ext cx="1059180" cy="96520"/>
            </a:xfrm>
            <a:custGeom>
              <a:rect b="b" l="l" r="r" t="t"/>
              <a:pathLst>
                <a:path extrusionOk="0" h="96520" w="1059180">
                  <a:moveTo>
                    <a:pt x="96520" y="96520"/>
                  </a:moveTo>
                  <a:lnTo>
                    <a:pt x="963930" y="96520"/>
                  </a:lnTo>
                  <a:cubicBezTo>
                    <a:pt x="1017270" y="96520"/>
                    <a:pt x="1059180" y="53340"/>
                    <a:pt x="1059180" y="1270"/>
                  </a:cubicBezTo>
                  <a:lnTo>
                    <a:pt x="1059180" y="0"/>
                  </a:lnTo>
                  <a:lnTo>
                    <a:pt x="0" y="0"/>
                  </a:lnTo>
                  <a:lnTo>
                    <a:pt x="0" y="1270"/>
                  </a:lnTo>
                  <a:cubicBezTo>
                    <a:pt x="0" y="53340"/>
                    <a:pt x="43180" y="96520"/>
                    <a:pt x="96520" y="96520"/>
                  </a:cubicBezTo>
                  <a:close/>
                </a:path>
              </a:pathLst>
            </a:custGeom>
            <a:solidFill>
              <a:srgbClr val="E4C8B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5" name="Google Shape;115;g23e260cb307_0_0"/>
            <p:cNvSpPr/>
            <p:nvPr/>
          </p:nvSpPr>
          <p:spPr>
            <a:xfrm>
              <a:off x="163830" y="4542790"/>
              <a:ext cx="7654290" cy="35560"/>
            </a:xfrm>
            <a:custGeom>
              <a:rect b="b" l="l" r="r" t="t"/>
              <a:pathLst>
                <a:path extrusionOk="0" h="35560" w="7654290">
                  <a:moveTo>
                    <a:pt x="0" y="0"/>
                  </a:moveTo>
                  <a:cubicBezTo>
                    <a:pt x="0" y="20320"/>
                    <a:pt x="16510" y="35560"/>
                    <a:pt x="35560" y="35560"/>
                  </a:cubicBezTo>
                  <a:lnTo>
                    <a:pt x="7618730" y="35560"/>
                  </a:lnTo>
                  <a:cubicBezTo>
                    <a:pt x="7639050" y="35560"/>
                    <a:pt x="7654290" y="19050"/>
                    <a:pt x="7654290" y="0"/>
                  </a:cubicBezTo>
                  <a:lnTo>
                    <a:pt x="0" y="0"/>
                  </a:lnTo>
                  <a:close/>
                </a:path>
              </a:pathLst>
            </a:custGeom>
            <a:solidFill>
              <a:srgbClr val="E4C8B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6" name="Google Shape;116;g23e260cb307_0_0"/>
            <p:cNvSpPr/>
            <p:nvPr/>
          </p:nvSpPr>
          <p:spPr>
            <a:xfrm>
              <a:off x="962660" y="276860"/>
              <a:ext cx="6055360" cy="3789680"/>
            </a:xfrm>
            <a:custGeom>
              <a:rect b="b" l="l" r="r" t="t"/>
              <a:pathLst>
                <a:path extrusionOk="0" h="3789680" w="6055360">
                  <a:moveTo>
                    <a:pt x="0" y="0"/>
                  </a:moveTo>
                  <a:lnTo>
                    <a:pt x="6055360" y="0"/>
                  </a:lnTo>
                  <a:lnTo>
                    <a:pt x="6055360" y="3789680"/>
                  </a:lnTo>
                  <a:lnTo>
                    <a:pt x="0" y="3789680"/>
                  </a:lnTo>
                  <a:close/>
                </a:path>
              </a:pathLst>
            </a:custGeom>
            <a:blipFill rotWithShape="1">
              <a:blip r:embed="rId3">
                <a:alphaModFix/>
              </a:blip>
              <a:stretch>
                <a:fillRect b="-41057" l="0" r="0" t="-18717"/>
              </a:stretch>
            </a:blipFill>
            <a:ln>
              <a:noFill/>
            </a:ln>
          </p:spPr>
        </p:sp>
      </p:grpSp>
      <p:pic>
        <p:nvPicPr>
          <p:cNvPr id="117" name="Google Shape;117;g23e260cb307_0_0"/>
          <p:cNvPicPr preferRelativeResize="0"/>
          <p:nvPr/>
        </p:nvPicPr>
        <p:blipFill rotWithShape="1">
          <a:blip r:embed="rId4">
            <a:alphaModFix/>
          </a:blip>
          <a:srcRect b="0" l="0" r="0" t="0"/>
          <a:stretch/>
        </p:blipFill>
        <p:spPr>
          <a:xfrm>
            <a:off x="7833921" y="7874355"/>
            <a:ext cx="1969469" cy="1969469"/>
          </a:xfrm>
          <a:prstGeom prst="rect">
            <a:avLst/>
          </a:prstGeom>
          <a:noFill/>
          <a:ln>
            <a:noFill/>
          </a:ln>
        </p:spPr>
      </p:pic>
      <p:sp>
        <p:nvSpPr>
          <p:cNvPr id="118" name="Google Shape;118;g23e260cb307_0_0"/>
          <p:cNvSpPr txBox="1"/>
          <p:nvPr/>
        </p:nvSpPr>
        <p:spPr>
          <a:xfrm>
            <a:off x="1357475" y="3617900"/>
            <a:ext cx="15017700" cy="6312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Clr>
                <a:srgbClr val="000000"/>
              </a:buClr>
              <a:buSzPts val="4100"/>
              <a:buFont typeface="Arial"/>
              <a:buNone/>
            </a:pPr>
            <a:r>
              <a:rPr lang="en-US" sz="4100">
                <a:solidFill>
                  <a:srgbClr val="FFFFFF"/>
                </a:solidFill>
              </a:rPr>
              <a:t>CUIDADO DE LOS PORTÁTILES DE LOS ESTUDIANTES</a:t>
            </a:r>
            <a:endParaRPr b="0" i="0" sz="1400" u="none" cap="none" strike="noStrike">
              <a:solidFill>
                <a:srgbClr val="000000"/>
              </a:solidFill>
              <a:latin typeface="Arial"/>
              <a:ea typeface="Arial"/>
              <a:cs typeface="Arial"/>
              <a:sym typeface="Arial"/>
            </a:endParaRPr>
          </a:p>
        </p:txBody>
      </p:sp>
      <p:sp>
        <p:nvSpPr>
          <p:cNvPr id="119" name="Google Shape;119;g23e260cb307_0_0"/>
          <p:cNvSpPr txBox="1"/>
          <p:nvPr/>
        </p:nvSpPr>
        <p:spPr>
          <a:xfrm>
            <a:off x="1357468" y="4337288"/>
            <a:ext cx="15296100" cy="34479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Clr>
                <a:schemeClr val="dk1"/>
              </a:buClr>
              <a:buSzPts val="1100"/>
              <a:buFont typeface="Arial"/>
              <a:buNone/>
            </a:pPr>
            <a:r>
              <a:rPr b="1" lang="en-US" sz="3000">
                <a:solidFill>
                  <a:srgbClr val="FFFFFF"/>
                </a:solidFill>
                <a:latin typeface="Lato"/>
                <a:ea typeface="Lato"/>
                <a:cs typeface="Lato"/>
                <a:sym typeface="Lato"/>
              </a:rPr>
              <a:t>Los estudiantes son responsables del cuidado general de la computadora portátil que han</a:t>
            </a:r>
            <a:endParaRPr b="1" sz="3000">
              <a:solidFill>
                <a:srgbClr val="FFFFFF"/>
              </a:solidFill>
              <a:latin typeface="Lato"/>
              <a:ea typeface="Lato"/>
              <a:cs typeface="Lato"/>
              <a:sym typeface="Lato"/>
            </a:endParaRPr>
          </a:p>
          <a:p>
            <a:pPr indent="0" lvl="0" marL="0" marR="0" rtl="0" algn="ctr">
              <a:lnSpc>
                <a:spcPct val="140000"/>
              </a:lnSpc>
              <a:spcBef>
                <a:spcPts val="0"/>
              </a:spcBef>
              <a:spcAft>
                <a:spcPts val="0"/>
              </a:spcAft>
              <a:buClr>
                <a:schemeClr val="dk1"/>
              </a:buClr>
              <a:buSzPts val="1100"/>
              <a:buFont typeface="Arial"/>
              <a:buNone/>
            </a:pPr>
            <a:r>
              <a:rPr b="1" lang="en-US" sz="3000">
                <a:solidFill>
                  <a:srgbClr val="FFFFFF"/>
                </a:solidFill>
                <a:latin typeface="Lato"/>
                <a:ea typeface="Lato"/>
                <a:cs typeface="Lato"/>
                <a:sym typeface="Lato"/>
              </a:rPr>
              <a:t>emitido por la escuela. Las computadoras portátiles que estén rotas o no funcionen correctamente deben ser</a:t>
            </a:r>
            <a:endParaRPr b="1" sz="3000">
              <a:solidFill>
                <a:srgbClr val="FFFFFF"/>
              </a:solidFill>
              <a:latin typeface="Lato"/>
              <a:ea typeface="Lato"/>
              <a:cs typeface="Lato"/>
              <a:sym typeface="Lato"/>
            </a:endParaRPr>
          </a:p>
          <a:p>
            <a:pPr indent="0" lvl="0" marL="0" marR="0" rtl="0" algn="ctr">
              <a:lnSpc>
                <a:spcPct val="140000"/>
              </a:lnSpc>
              <a:spcBef>
                <a:spcPts val="0"/>
              </a:spcBef>
              <a:spcAft>
                <a:spcPts val="0"/>
              </a:spcAft>
              <a:buClr>
                <a:schemeClr val="dk1"/>
              </a:buClr>
              <a:buSzPts val="1100"/>
              <a:buFont typeface="Arial"/>
              <a:buNone/>
            </a:pPr>
            <a:r>
              <a:rPr b="1" lang="en-US" sz="3000">
                <a:solidFill>
                  <a:srgbClr val="FFFFFF"/>
                </a:solidFill>
                <a:latin typeface="Lato"/>
                <a:ea typeface="Lato"/>
                <a:cs typeface="Lato"/>
                <a:sym typeface="Lato"/>
              </a:rPr>
              <a:t>informa a la UDT (personal de soporte informático) lo antes posible a través de bit.ly/NFHSUDT o escanea el código QR.</a:t>
            </a:r>
            <a:endParaRPr b="1" sz="3000">
              <a:solidFill>
                <a:srgbClr val="FFFFFF"/>
              </a:solidFill>
              <a:latin typeface="Lato"/>
              <a:ea typeface="Lato"/>
              <a:cs typeface="Lato"/>
              <a:sym typeface="Lato"/>
            </a:endParaRPr>
          </a:p>
          <a:p>
            <a:pPr indent="0" lvl="0" marL="0" marR="0" rtl="0" algn="ctr">
              <a:lnSpc>
                <a:spcPct val="140000"/>
              </a:lnSpc>
              <a:spcBef>
                <a:spcPts val="0"/>
              </a:spcBef>
              <a:spcAft>
                <a:spcPts val="0"/>
              </a:spcAft>
              <a:buClr>
                <a:srgbClr val="000000"/>
              </a:buClr>
              <a:buSzPts val="30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00"/>
        </a:solidFill>
      </p:bgPr>
    </p:bg>
    <p:spTree>
      <p:nvGrpSpPr>
        <p:cNvPr id="123" name="Shape 123"/>
        <p:cNvGrpSpPr/>
        <p:nvPr/>
      </p:nvGrpSpPr>
      <p:grpSpPr>
        <a:xfrm>
          <a:off x="0" y="0"/>
          <a:ext cx="0" cy="0"/>
          <a:chOff x="0" y="0"/>
          <a:chExt cx="0" cy="0"/>
        </a:xfrm>
      </p:grpSpPr>
      <p:sp>
        <p:nvSpPr>
          <p:cNvPr id="124" name="Google Shape;124;p3"/>
          <p:cNvSpPr txBox="1"/>
          <p:nvPr/>
        </p:nvSpPr>
        <p:spPr>
          <a:xfrm>
            <a:off x="283434" y="3475295"/>
            <a:ext cx="17721000" cy="68865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Clr>
                <a:srgbClr val="000000"/>
              </a:buClr>
              <a:buSzPts val="4100"/>
              <a:buFont typeface="Arial"/>
              <a:buNone/>
            </a:pPr>
            <a:r>
              <a:rPr lang="en-US" sz="4100">
                <a:solidFill>
                  <a:srgbClr val="FFFFFF"/>
                </a:solidFill>
              </a:rPr>
              <a:t>Precauciones generales</a:t>
            </a:r>
            <a:r>
              <a:rPr b="0" i="0" lang="en-US" sz="4100" u="none" cap="none" strike="noStrike">
                <a:solidFill>
                  <a:srgbClr val="FFFFFF"/>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a:p>
            <a:pPr indent="0" lvl="0" marL="0" marR="0" rtl="0" algn="ctr">
              <a:lnSpc>
                <a:spcPct val="140000"/>
              </a:lnSpc>
              <a:spcBef>
                <a:spcPts val="0"/>
              </a:spcBef>
              <a:spcAft>
                <a:spcPts val="0"/>
              </a:spcAft>
              <a:buClr>
                <a:schemeClr val="dk1"/>
              </a:buClr>
              <a:buSzPts val="1100"/>
              <a:buFont typeface="Arial"/>
              <a:buNone/>
            </a:pPr>
            <a:r>
              <a:rPr lang="en-US" sz="2600">
                <a:solidFill>
                  <a:srgbClr val="FFFFFF"/>
                </a:solidFill>
                <a:latin typeface="Calibri"/>
                <a:ea typeface="Calibri"/>
                <a:cs typeface="Calibri"/>
                <a:sym typeface="Calibri"/>
              </a:rPr>
              <a:t>● Tenga cuidado de proteger su contraseña. No comparta su contraseña.</a:t>
            </a:r>
            <a:endParaRPr sz="2600">
              <a:solidFill>
                <a:srgbClr val="FFFFFF"/>
              </a:solidFill>
              <a:latin typeface="Calibri"/>
              <a:ea typeface="Calibri"/>
              <a:cs typeface="Calibri"/>
              <a:sym typeface="Calibri"/>
            </a:endParaRPr>
          </a:p>
          <a:p>
            <a:pPr indent="0" lvl="0" marL="0" marR="0" rtl="0" algn="ctr">
              <a:lnSpc>
                <a:spcPct val="140000"/>
              </a:lnSpc>
              <a:spcBef>
                <a:spcPts val="0"/>
              </a:spcBef>
              <a:spcAft>
                <a:spcPts val="0"/>
              </a:spcAft>
              <a:buClr>
                <a:schemeClr val="dk1"/>
              </a:buClr>
              <a:buSzPts val="1100"/>
              <a:buFont typeface="Arial"/>
              <a:buNone/>
            </a:pPr>
            <a:r>
              <a:rPr lang="en-US" sz="2600">
                <a:solidFill>
                  <a:srgbClr val="FFFFFF"/>
                </a:solidFill>
                <a:latin typeface="Calibri"/>
                <a:ea typeface="Calibri"/>
                <a:cs typeface="Calibri"/>
                <a:sym typeface="Calibri"/>
              </a:rPr>
              <a:t>● No se permite comer ni beber junto a su computadora portátil mientras está en uso.</a:t>
            </a:r>
            <a:endParaRPr sz="2600">
              <a:solidFill>
                <a:srgbClr val="FFFFFF"/>
              </a:solidFill>
              <a:latin typeface="Calibri"/>
              <a:ea typeface="Calibri"/>
              <a:cs typeface="Calibri"/>
              <a:sym typeface="Calibri"/>
            </a:endParaRPr>
          </a:p>
          <a:p>
            <a:pPr indent="0" lvl="0" marL="0" marR="0" rtl="0" algn="ctr">
              <a:lnSpc>
                <a:spcPct val="140000"/>
              </a:lnSpc>
              <a:spcBef>
                <a:spcPts val="0"/>
              </a:spcBef>
              <a:spcAft>
                <a:spcPts val="0"/>
              </a:spcAft>
              <a:buClr>
                <a:schemeClr val="dk1"/>
              </a:buClr>
              <a:buSzPts val="1100"/>
              <a:buFont typeface="Arial"/>
              <a:buNone/>
            </a:pPr>
            <a:r>
              <a:rPr lang="en-US" sz="2600">
                <a:solidFill>
                  <a:srgbClr val="FFFFFF"/>
                </a:solidFill>
                <a:latin typeface="Calibri"/>
                <a:ea typeface="Calibri"/>
                <a:cs typeface="Calibri"/>
                <a:sym typeface="Calibri"/>
              </a:rPr>
              <a:t>● Los estudiantes nunca deben cargar sus computadoras portátiles mientras la pantalla está abierta.</a:t>
            </a:r>
            <a:endParaRPr sz="2600">
              <a:solidFill>
                <a:srgbClr val="FFFFFF"/>
              </a:solidFill>
              <a:latin typeface="Calibri"/>
              <a:ea typeface="Calibri"/>
              <a:cs typeface="Calibri"/>
              <a:sym typeface="Calibri"/>
            </a:endParaRPr>
          </a:p>
          <a:p>
            <a:pPr indent="0" lvl="0" marL="0" marR="0" rtl="0" algn="ctr">
              <a:lnSpc>
                <a:spcPct val="140000"/>
              </a:lnSpc>
              <a:spcBef>
                <a:spcPts val="0"/>
              </a:spcBef>
              <a:spcAft>
                <a:spcPts val="0"/>
              </a:spcAft>
              <a:buClr>
                <a:schemeClr val="dk1"/>
              </a:buClr>
              <a:buSzPts val="1100"/>
              <a:buFont typeface="Arial"/>
              <a:buNone/>
            </a:pPr>
            <a:r>
              <a:rPr lang="en-US" sz="2600">
                <a:solidFill>
                  <a:srgbClr val="FFFFFF"/>
                </a:solidFill>
                <a:latin typeface="Calibri"/>
                <a:ea typeface="Calibri"/>
                <a:cs typeface="Calibri"/>
                <a:sym typeface="Calibri"/>
              </a:rPr>
              <a:t>● Los cables, cables y dispositivos de almacenamiento extraíbles deben insertarse con cuidado en las computadoras portátiles.</a:t>
            </a:r>
            <a:endParaRPr sz="2600">
              <a:solidFill>
                <a:srgbClr val="FFFFFF"/>
              </a:solidFill>
              <a:latin typeface="Calibri"/>
              <a:ea typeface="Calibri"/>
              <a:cs typeface="Calibri"/>
              <a:sym typeface="Calibri"/>
            </a:endParaRPr>
          </a:p>
          <a:p>
            <a:pPr indent="0" lvl="0" marL="0" marR="0" rtl="0" algn="ctr">
              <a:lnSpc>
                <a:spcPct val="140000"/>
              </a:lnSpc>
              <a:spcBef>
                <a:spcPts val="0"/>
              </a:spcBef>
              <a:spcAft>
                <a:spcPts val="0"/>
              </a:spcAft>
              <a:buClr>
                <a:schemeClr val="dk1"/>
              </a:buClr>
              <a:buSzPts val="1100"/>
              <a:buFont typeface="Arial"/>
              <a:buNone/>
            </a:pPr>
            <a:r>
              <a:rPr lang="en-US" sz="2600">
                <a:solidFill>
                  <a:srgbClr val="FFFFFF"/>
                </a:solidFill>
                <a:latin typeface="Calibri"/>
                <a:ea typeface="Calibri"/>
                <a:cs typeface="Calibri"/>
                <a:sym typeface="Calibri"/>
              </a:rPr>
              <a:t> ● Nunca transporte su computadora portátil con el cable de alimentación enchufado.</a:t>
            </a:r>
            <a:endParaRPr sz="2600">
              <a:solidFill>
                <a:srgbClr val="FFFFFF"/>
              </a:solidFill>
              <a:latin typeface="Calibri"/>
              <a:ea typeface="Calibri"/>
              <a:cs typeface="Calibri"/>
              <a:sym typeface="Calibri"/>
            </a:endParaRPr>
          </a:p>
          <a:p>
            <a:pPr indent="0" lvl="0" marL="0" marR="0" rtl="0" algn="ctr">
              <a:lnSpc>
                <a:spcPct val="140000"/>
              </a:lnSpc>
              <a:spcBef>
                <a:spcPts val="0"/>
              </a:spcBef>
              <a:spcAft>
                <a:spcPts val="0"/>
              </a:spcAft>
              <a:buClr>
                <a:schemeClr val="dk1"/>
              </a:buClr>
              <a:buSzPts val="1100"/>
              <a:buFont typeface="Arial"/>
              <a:buNone/>
            </a:pPr>
            <a:r>
              <a:rPr lang="en-US" sz="2600">
                <a:solidFill>
                  <a:srgbClr val="FFFFFF"/>
                </a:solidFill>
                <a:latin typeface="Calibri"/>
                <a:ea typeface="Calibri"/>
                <a:cs typeface="Calibri"/>
                <a:sym typeface="Calibri"/>
              </a:rPr>
              <a:t>● Las computadoras portátiles deben permanecer libres de cualquier escritura, dibujo o calcomanía.</a:t>
            </a:r>
            <a:endParaRPr sz="2600">
              <a:solidFill>
                <a:srgbClr val="FFFFFF"/>
              </a:solidFill>
              <a:latin typeface="Calibri"/>
              <a:ea typeface="Calibri"/>
              <a:cs typeface="Calibri"/>
              <a:sym typeface="Calibri"/>
            </a:endParaRPr>
          </a:p>
          <a:p>
            <a:pPr indent="0" lvl="0" marL="0" marR="0" rtl="0" algn="ctr">
              <a:lnSpc>
                <a:spcPct val="140000"/>
              </a:lnSpc>
              <a:spcBef>
                <a:spcPts val="0"/>
              </a:spcBef>
              <a:spcAft>
                <a:spcPts val="0"/>
              </a:spcAft>
              <a:buClr>
                <a:schemeClr val="dk1"/>
              </a:buClr>
              <a:buSzPts val="1100"/>
              <a:buFont typeface="Arial"/>
              <a:buNone/>
            </a:pPr>
            <a:r>
              <a:rPr lang="en-US" sz="2600">
                <a:solidFill>
                  <a:srgbClr val="FFFFFF"/>
                </a:solidFill>
                <a:latin typeface="Calibri"/>
                <a:ea typeface="Calibri"/>
                <a:cs typeface="Calibri"/>
                <a:sym typeface="Calibri"/>
              </a:rPr>
              <a:t>● Nunca se deben colocar objetos pesados ​​encima de su Chromebook.</a:t>
            </a:r>
            <a:endParaRPr sz="2600">
              <a:solidFill>
                <a:srgbClr val="FFFFFF"/>
              </a:solidFill>
              <a:latin typeface="Calibri"/>
              <a:ea typeface="Calibri"/>
              <a:cs typeface="Calibri"/>
              <a:sym typeface="Calibri"/>
            </a:endParaRPr>
          </a:p>
          <a:p>
            <a:pPr indent="0" lvl="0" marL="0" marR="0" rtl="0" algn="ctr">
              <a:lnSpc>
                <a:spcPct val="140000"/>
              </a:lnSpc>
              <a:spcBef>
                <a:spcPts val="0"/>
              </a:spcBef>
              <a:spcAft>
                <a:spcPts val="0"/>
              </a:spcAft>
              <a:buClr>
                <a:schemeClr val="dk1"/>
              </a:buClr>
              <a:buSzPts val="1100"/>
              <a:buFont typeface="Arial"/>
              <a:buNone/>
            </a:pPr>
            <a:r>
              <a:rPr lang="en-US" sz="2600">
                <a:solidFill>
                  <a:srgbClr val="FFFFFF"/>
                </a:solidFill>
                <a:latin typeface="Calibri"/>
                <a:ea typeface="Calibri"/>
                <a:cs typeface="Calibri"/>
                <a:sym typeface="Calibri"/>
              </a:rPr>
              <a:t>● Las computadoras portátiles deben tener una etiqueta de propiedad en todo momento y esta etiqueta no debe quitarse ni modificarse de ninguna manera.</a:t>
            </a:r>
            <a:endParaRPr sz="2600">
              <a:solidFill>
                <a:srgbClr val="FFFFFF"/>
              </a:solidFill>
              <a:latin typeface="Calibri"/>
              <a:ea typeface="Calibri"/>
              <a:cs typeface="Calibri"/>
              <a:sym typeface="Calibri"/>
            </a:endParaRPr>
          </a:p>
          <a:p>
            <a:pPr indent="0" lvl="0" marL="0" marR="0" rtl="0" algn="ctr">
              <a:lnSpc>
                <a:spcPct val="140000"/>
              </a:lnSpc>
              <a:spcBef>
                <a:spcPts val="0"/>
              </a:spcBef>
              <a:spcAft>
                <a:spcPts val="0"/>
              </a:spcAft>
              <a:buClr>
                <a:schemeClr val="dk1"/>
              </a:buClr>
              <a:buSzPts val="1100"/>
              <a:buFont typeface="Arial"/>
              <a:buNone/>
            </a:pPr>
            <a:r>
              <a:rPr lang="en-US" sz="2600">
                <a:solidFill>
                  <a:srgbClr val="FFFFFF"/>
                </a:solidFill>
                <a:latin typeface="Calibri"/>
                <a:ea typeface="Calibri"/>
                <a:cs typeface="Calibri"/>
                <a:sym typeface="Calibri"/>
              </a:rPr>
              <a:t>● Las computadoras portátiles siempre deben guardarse en un estuche cuando no estén en uso.</a:t>
            </a:r>
            <a:endParaRPr sz="2600">
              <a:solidFill>
                <a:srgbClr val="FFFFFF"/>
              </a:solidFill>
              <a:latin typeface="Calibri"/>
              <a:ea typeface="Calibri"/>
              <a:cs typeface="Calibri"/>
              <a:sym typeface="Calibri"/>
            </a:endParaRPr>
          </a:p>
          <a:p>
            <a:pPr indent="0" lvl="0" marL="0" marR="0" rtl="0" algn="ctr">
              <a:lnSpc>
                <a:spcPct val="140000"/>
              </a:lnSpc>
              <a:spcBef>
                <a:spcPts val="0"/>
              </a:spcBef>
              <a:spcAft>
                <a:spcPts val="0"/>
              </a:spcAft>
              <a:buClr>
                <a:srgbClr val="000000"/>
              </a:buClr>
              <a:buSzPts val="2600"/>
              <a:buFont typeface="Arial"/>
              <a:buNone/>
            </a:pPr>
            <a:r>
              <a:t/>
            </a:r>
            <a:endParaRPr sz="2600">
              <a:solidFill>
                <a:srgbClr val="FFFFFF"/>
              </a:solidFill>
              <a:latin typeface="Calibri"/>
              <a:ea typeface="Calibri"/>
              <a:cs typeface="Calibri"/>
              <a:sym typeface="Calibri"/>
            </a:endParaRPr>
          </a:p>
        </p:txBody>
      </p:sp>
      <p:grpSp>
        <p:nvGrpSpPr>
          <p:cNvPr id="125" name="Google Shape;125;p3"/>
          <p:cNvGrpSpPr/>
          <p:nvPr/>
        </p:nvGrpSpPr>
        <p:grpSpPr>
          <a:xfrm>
            <a:off x="5965043" y="258355"/>
            <a:ext cx="5257215" cy="3015475"/>
            <a:chOff x="0" y="0"/>
            <a:chExt cx="7981950" cy="4578350"/>
          </a:xfrm>
        </p:grpSpPr>
        <p:sp>
          <p:nvSpPr>
            <p:cNvPr id="126" name="Google Shape;126;p3"/>
            <p:cNvSpPr/>
            <p:nvPr/>
          </p:nvSpPr>
          <p:spPr>
            <a:xfrm>
              <a:off x="765810" y="21590"/>
              <a:ext cx="6451600" cy="4326890"/>
            </a:xfrm>
            <a:custGeom>
              <a:rect b="b" l="l" r="r" t="t"/>
              <a:pathLst>
                <a:path extrusionOk="0" h="4326890" w="6451600">
                  <a:moveTo>
                    <a:pt x="6224270" y="0"/>
                  </a:moveTo>
                  <a:lnTo>
                    <a:pt x="226060" y="0"/>
                  </a:lnTo>
                  <a:cubicBezTo>
                    <a:pt x="101600" y="0"/>
                    <a:pt x="0" y="101600"/>
                    <a:pt x="0" y="226060"/>
                  </a:cubicBezTo>
                  <a:lnTo>
                    <a:pt x="0" y="4326890"/>
                  </a:lnTo>
                  <a:lnTo>
                    <a:pt x="6451601" y="4326890"/>
                  </a:lnTo>
                  <a:lnTo>
                    <a:pt x="6451601" y="226060"/>
                  </a:lnTo>
                  <a:cubicBezTo>
                    <a:pt x="6450331" y="101600"/>
                    <a:pt x="6348731" y="0"/>
                    <a:pt x="6224270" y="0"/>
                  </a:cubicBezTo>
                  <a:close/>
                  <a:moveTo>
                    <a:pt x="6252210" y="4043680"/>
                  </a:moveTo>
                  <a:lnTo>
                    <a:pt x="196851" y="4043680"/>
                  </a:lnTo>
                  <a:lnTo>
                    <a:pt x="196851" y="255270"/>
                  </a:lnTo>
                  <a:lnTo>
                    <a:pt x="6252210" y="255270"/>
                  </a:lnTo>
                  <a:lnTo>
                    <a:pt x="6252210" y="4043680"/>
                  </a:lnTo>
                  <a:close/>
                </a:path>
              </a:pathLst>
            </a:custGeom>
            <a:solidFill>
              <a:srgbClr val="000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7" name="Google Shape;127;p3"/>
            <p:cNvSpPr/>
            <p:nvPr/>
          </p:nvSpPr>
          <p:spPr>
            <a:xfrm>
              <a:off x="0" y="0"/>
              <a:ext cx="7981950" cy="4542790"/>
            </a:xfrm>
            <a:custGeom>
              <a:rect b="b" l="l" r="r" t="t"/>
              <a:pathLst>
                <a:path extrusionOk="0" h="4542790" w="7981950">
                  <a:moveTo>
                    <a:pt x="7239000" y="4348480"/>
                  </a:moveTo>
                  <a:lnTo>
                    <a:pt x="7239000" y="243840"/>
                  </a:lnTo>
                  <a:cubicBezTo>
                    <a:pt x="7239000" y="109220"/>
                    <a:pt x="7129780" y="0"/>
                    <a:pt x="6995160" y="0"/>
                  </a:cubicBezTo>
                  <a:lnTo>
                    <a:pt x="985520" y="0"/>
                  </a:lnTo>
                  <a:cubicBezTo>
                    <a:pt x="852170" y="0"/>
                    <a:pt x="742950" y="109220"/>
                    <a:pt x="742950" y="243840"/>
                  </a:cubicBezTo>
                  <a:lnTo>
                    <a:pt x="742950" y="4349750"/>
                  </a:lnTo>
                  <a:lnTo>
                    <a:pt x="0" y="4349750"/>
                  </a:lnTo>
                  <a:lnTo>
                    <a:pt x="0" y="4447540"/>
                  </a:lnTo>
                  <a:cubicBezTo>
                    <a:pt x="0" y="4500880"/>
                    <a:pt x="43180" y="4542790"/>
                    <a:pt x="95250" y="4542790"/>
                  </a:cubicBezTo>
                  <a:lnTo>
                    <a:pt x="7886700" y="4542790"/>
                  </a:lnTo>
                  <a:cubicBezTo>
                    <a:pt x="7940040" y="4542790"/>
                    <a:pt x="7981950" y="4499610"/>
                    <a:pt x="7981950" y="4447540"/>
                  </a:cubicBezTo>
                  <a:lnTo>
                    <a:pt x="7981950" y="4349750"/>
                  </a:lnTo>
                  <a:lnTo>
                    <a:pt x="7239000" y="4349750"/>
                  </a:lnTo>
                  <a:close/>
                  <a:moveTo>
                    <a:pt x="4519930" y="4348480"/>
                  </a:moveTo>
                  <a:lnTo>
                    <a:pt x="4519930" y="4349750"/>
                  </a:lnTo>
                  <a:cubicBezTo>
                    <a:pt x="4519930" y="4403090"/>
                    <a:pt x="4476750" y="4445000"/>
                    <a:pt x="4424680" y="4445000"/>
                  </a:cubicBezTo>
                  <a:lnTo>
                    <a:pt x="3557270" y="4445000"/>
                  </a:lnTo>
                  <a:cubicBezTo>
                    <a:pt x="3503930" y="4445000"/>
                    <a:pt x="3462020" y="4401820"/>
                    <a:pt x="3462020" y="4349750"/>
                  </a:cubicBezTo>
                  <a:lnTo>
                    <a:pt x="3462020" y="4348480"/>
                  </a:lnTo>
                  <a:lnTo>
                    <a:pt x="765810" y="4348480"/>
                  </a:lnTo>
                  <a:lnTo>
                    <a:pt x="765810" y="247650"/>
                  </a:lnTo>
                  <a:cubicBezTo>
                    <a:pt x="765810" y="123190"/>
                    <a:pt x="867410" y="21590"/>
                    <a:pt x="991870" y="21590"/>
                  </a:cubicBezTo>
                  <a:lnTo>
                    <a:pt x="6990080" y="21590"/>
                  </a:lnTo>
                  <a:cubicBezTo>
                    <a:pt x="7114539" y="21590"/>
                    <a:pt x="7216139" y="123190"/>
                    <a:pt x="7216139" y="247650"/>
                  </a:cubicBezTo>
                  <a:lnTo>
                    <a:pt x="7216139" y="4348480"/>
                  </a:lnTo>
                  <a:lnTo>
                    <a:pt x="4519930" y="4348480"/>
                  </a:lnTo>
                  <a:close/>
                </a:path>
              </a:pathLst>
            </a:custGeom>
            <a:solidFill>
              <a:srgbClr val="FCE9D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8" name="Google Shape;128;p3"/>
            <p:cNvSpPr/>
            <p:nvPr/>
          </p:nvSpPr>
          <p:spPr>
            <a:xfrm>
              <a:off x="3460750" y="4349750"/>
              <a:ext cx="1059180" cy="96520"/>
            </a:xfrm>
            <a:custGeom>
              <a:rect b="b" l="l" r="r" t="t"/>
              <a:pathLst>
                <a:path extrusionOk="0" h="96520" w="1059180">
                  <a:moveTo>
                    <a:pt x="96520" y="96520"/>
                  </a:moveTo>
                  <a:lnTo>
                    <a:pt x="963930" y="96520"/>
                  </a:lnTo>
                  <a:cubicBezTo>
                    <a:pt x="1017270" y="96520"/>
                    <a:pt x="1059180" y="53340"/>
                    <a:pt x="1059180" y="1270"/>
                  </a:cubicBezTo>
                  <a:lnTo>
                    <a:pt x="1059180" y="0"/>
                  </a:lnTo>
                  <a:lnTo>
                    <a:pt x="0" y="0"/>
                  </a:lnTo>
                  <a:lnTo>
                    <a:pt x="0" y="1270"/>
                  </a:lnTo>
                  <a:cubicBezTo>
                    <a:pt x="0" y="53340"/>
                    <a:pt x="43180" y="96520"/>
                    <a:pt x="96520" y="96520"/>
                  </a:cubicBezTo>
                  <a:close/>
                </a:path>
              </a:pathLst>
            </a:custGeom>
            <a:solidFill>
              <a:srgbClr val="E4C8B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9" name="Google Shape;129;p3"/>
            <p:cNvSpPr/>
            <p:nvPr/>
          </p:nvSpPr>
          <p:spPr>
            <a:xfrm>
              <a:off x="163830" y="4542790"/>
              <a:ext cx="7654290" cy="35560"/>
            </a:xfrm>
            <a:custGeom>
              <a:rect b="b" l="l" r="r" t="t"/>
              <a:pathLst>
                <a:path extrusionOk="0" h="35560" w="7654290">
                  <a:moveTo>
                    <a:pt x="0" y="0"/>
                  </a:moveTo>
                  <a:cubicBezTo>
                    <a:pt x="0" y="20320"/>
                    <a:pt x="16510" y="35560"/>
                    <a:pt x="35560" y="35560"/>
                  </a:cubicBezTo>
                  <a:lnTo>
                    <a:pt x="7618730" y="35560"/>
                  </a:lnTo>
                  <a:cubicBezTo>
                    <a:pt x="7639050" y="35560"/>
                    <a:pt x="7654290" y="19050"/>
                    <a:pt x="7654290" y="0"/>
                  </a:cubicBezTo>
                  <a:lnTo>
                    <a:pt x="0" y="0"/>
                  </a:lnTo>
                  <a:close/>
                </a:path>
              </a:pathLst>
            </a:custGeom>
            <a:solidFill>
              <a:srgbClr val="E4C8B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0" name="Google Shape;130;p3"/>
            <p:cNvSpPr/>
            <p:nvPr/>
          </p:nvSpPr>
          <p:spPr>
            <a:xfrm>
              <a:off x="962660" y="276860"/>
              <a:ext cx="6055360" cy="3789680"/>
            </a:xfrm>
            <a:custGeom>
              <a:rect b="b" l="l" r="r" t="t"/>
              <a:pathLst>
                <a:path extrusionOk="0" h="3789680" w="6055360">
                  <a:moveTo>
                    <a:pt x="0" y="0"/>
                  </a:moveTo>
                  <a:lnTo>
                    <a:pt x="6055360" y="0"/>
                  </a:lnTo>
                  <a:lnTo>
                    <a:pt x="6055360" y="3789680"/>
                  </a:lnTo>
                  <a:lnTo>
                    <a:pt x="0" y="3789680"/>
                  </a:lnTo>
                  <a:close/>
                </a:path>
              </a:pathLst>
            </a:custGeom>
            <a:blipFill rotWithShape="1">
              <a:blip r:embed="rId3">
                <a:alphaModFix/>
              </a:blip>
              <a:stretch>
                <a:fillRect b="-41058" l="0" r="0" t="-18714"/>
              </a:stretch>
            </a:blipFill>
            <a:ln>
              <a:noFill/>
            </a:ln>
          </p:spPr>
        </p:sp>
      </p:gr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00"/>
        </a:solidFill>
      </p:bgPr>
    </p:bg>
    <p:spTree>
      <p:nvGrpSpPr>
        <p:cNvPr id="134" name="Shape 134"/>
        <p:cNvGrpSpPr/>
        <p:nvPr/>
      </p:nvGrpSpPr>
      <p:grpSpPr>
        <a:xfrm>
          <a:off x="0" y="0"/>
          <a:ext cx="0" cy="0"/>
          <a:chOff x="0" y="0"/>
          <a:chExt cx="0" cy="0"/>
        </a:xfrm>
      </p:grpSpPr>
      <p:sp>
        <p:nvSpPr>
          <p:cNvPr id="135" name="Google Shape;135;p4"/>
          <p:cNvSpPr txBox="1"/>
          <p:nvPr/>
        </p:nvSpPr>
        <p:spPr>
          <a:xfrm>
            <a:off x="2785846" y="4009362"/>
            <a:ext cx="12892200" cy="5553000"/>
          </a:xfrm>
          <a:prstGeom prst="rect">
            <a:avLst/>
          </a:prstGeom>
          <a:noFill/>
          <a:ln>
            <a:noFill/>
          </a:ln>
        </p:spPr>
        <p:txBody>
          <a:bodyPr anchorCtr="0" anchor="t" bIns="0" lIns="0" spcFirstLastPara="1" rIns="0" wrap="square" tIns="0">
            <a:spAutoFit/>
          </a:bodyPr>
          <a:lstStyle/>
          <a:p>
            <a:pPr indent="0" lvl="0" marL="0" marR="0" rtl="0" algn="ctr">
              <a:lnSpc>
                <a:spcPct val="140011"/>
              </a:lnSpc>
              <a:spcBef>
                <a:spcPts val="0"/>
              </a:spcBef>
              <a:spcAft>
                <a:spcPts val="0"/>
              </a:spcAft>
              <a:buClr>
                <a:srgbClr val="000000"/>
              </a:buClr>
              <a:buSzPts val="3599"/>
              <a:buFont typeface="Arial"/>
              <a:buNone/>
            </a:pPr>
            <a:r>
              <a:rPr b="0" i="0" lang="en-US" sz="3599" u="none" cap="none" strike="noStrike">
                <a:solidFill>
                  <a:srgbClr val="FFFFFF"/>
                </a:solidFill>
                <a:latin typeface="Arial"/>
                <a:ea typeface="Arial"/>
                <a:cs typeface="Arial"/>
                <a:sym typeface="Arial"/>
              </a:rPr>
              <a:t> </a:t>
            </a:r>
            <a:r>
              <a:rPr lang="en-US" sz="3599">
                <a:solidFill>
                  <a:srgbClr val="FFFFFF"/>
                </a:solidFill>
              </a:rPr>
              <a:t>Cuidado de la pantalla</a:t>
            </a:r>
            <a:endParaRPr b="0" i="0" sz="1400" u="none" cap="none" strike="noStrike">
              <a:solidFill>
                <a:srgbClr val="000000"/>
              </a:solidFill>
              <a:latin typeface="Arial"/>
              <a:ea typeface="Arial"/>
              <a:cs typeface="Arial"/>
              <a:sym typeface="Arial"/>
            </a:endParaRPr>
          </a:p>
          <a:p>
            <a:pPr indent="0" lvl="0" marL="0" marR="0" rtl="0" algn="l">
              <a:lnSpc>
                <a:spcPct val="140008"/>
              </a:lnSpc>
              <a:spcBef>
                <a:spcPts val="0"/>
              </a:spcBef>
              <a:spcAft>
                <a:spcPts val="0"/>
              </a:spcAft>
              <a:buClr>
                <a:schemeClr val="dk1"/>
              </a:buClr>
              <a:buSzPts val="1100"/>
              <a:buFont typeface="Arial"/>
              <a:buNone/>
            </a:pPr>
            <a:r>
              <a:rPr lang="en-US" sz="2282">
                <a:solidFill>
                  <a:srgbClr val="FFFFFF"/>
                </a:solidFill>
                <a:latin typeface="Calibri"/>
                <a:ea typeface="Calibri"/>
                <a:cs typeface="Calibri"/>
                <a:sym typeface="Calibri"/>
              </a:rPr>
              <a:t>¡La pantalla de la computadora portátil puede dañarse fácilmente!</a:t>
            </a:r>
            <a:endParaRPr sz="2282">
              <a:solidFill>
                <a:srgbClr val="FFFFFF"/>
              </a:solidFill>
              <a:latin typeface="Calibri"/>
              <a:ea typeface="Calibri"/>
              <a:cs typeface="Calibri"/>
              <a:sym typeface="Calibri"/>
            </a:endParaRPr>
          </a:p>
          <a:p>
            <a:pPr indent="0" lvl="0" marL="0" marR="0" rtl="0" algn="l">
              <a:lnSpc>
                <a:spcPct val="140008"/>
              </a:lnSpc>
              <a:spcBef>
                <a:spcPts val="0"/>
              </a:spcBef>
              <a:spcAft>
                <a:spcPts val="0"/>
              </a:spcAft>
              <a:buClr>
                <a:schemeClr val="dk1"/>
              </a:buClr>
              <a:buSzPts val="1100"/>
              <a:buFont typeface="Arial"/>
              <a:buNone/>
            </a:pPr>
            <a:r>
              <a:rPr lang="en-US" sz="2282">
                <a:solidFill>
                  <a:srgbClr val="FFFFFF"/>
                </a:solidFill>
                <a:latin typeface="Calibri"/>
                <a:ea typeface="Calibri"/>
                <a:cs typeface="Calibri"/>
                <a:sym typeface="Calibri"/>
              </a:rPr>
              <a:t>Las pantallas son especialmente sensibles a los daños causados ​​por una presión excesiva sobre la pantalla.</a:t>
            </a:r>
            <a:endParaRPr sz="2282">
              <a:solidFill>
                <a:srgbClr val="FFFFFF"/>
              </a:solidFill>
              <a:latin typeface="Calibri"/>
              <a:ea typeface="Calibri"/>
              <a:cs typeface="Calibri"/>
              <a:sym typeface="Calibri"/>
            </a:endParaRPr>
          </a:p>
          <a:p>
            <a:pPr indent="0" lvl="0" marL="0" marR="0" rtl="0" algn="l">
              <a:lnSpc>
                <a:spcPct val="140008"/>
              </a:lnSpc>
              <a:spcBef>
                <a:spcPts val="0"/>
              </a:spcBef>
              <a:spcAft>
                <a:spcPts val="0"/>
              </a:spcAft>
              <a:buClr>
                <a:schemeClr val="dk1"/>
              </a:buClr>
              <a:buSzPts val="1100"/>
              <a:buFont typeface="Arial"/>
              <a:buNone/>
            </a:pPr>
            <a:r>
              <a:rPr lang="en-US" sz="2282">
                <a:solidFill>
                  <a:srgbClr val="FFFFFF"/>
                </a:solidFill>
                <a:latin typeface="Calibri"/>
                <a:ea typeface="Calibri"/>
                <a:cs typeface="Calibri"/>
                <a:sym typeface="Calibri"/>
              </a:rPr>
              <a:t>● No apoye ni ejerza presión sobre la parte superior de la computadora portátil cuando esté cerrada.</a:t>
            </a:r>
            <a:endParaRPr sz="2282">
              <a:solidFill>
                <a:srgbClr val="FFFFFF"/>
              </a:solidFill>
              <a:latin typeface="Calibri"/>
              <a:ea typeface="Calibri"/>
              <a:cs typeface="Calibri"/>
              <a:sym typeface="Calibri"/>
            </a:endParaRPr>
          </a:p>
          <a:p>
            <a:pPr indent="0" lvl="0" marL="0" marR="0" rtl="0" algn="l">
              <a:lnSpc>
                <a:spcPct val="140008"/>
              </a:lnSpc>
              <a:spcBef>
                <a:spcPts val="0"/>
              </a:spcBef>
              <a:spcAft>
                <a:spcPts val="0"/>
              </a:spcAft>
              <a:buClr>
                <a:schemeClr val="dk1"/>
              </a:buClr>
              <a:buSzPts val="1100"/>
              <a:buFont typeface="Arial"/>
              <a:buNone/>
            </a:pPr>
            <a:r>
              <a:rPr lang="en-US" sz="2282">
                <a:solidFill>
                  <a:srgbClr val="FFFFFF"/>
                </a:solidFill>
                <a:latin typeface="Calibri"/>
                <a:ea typeface="Calibri"/>
                <a:cs typeface="Calibri"/>
                <a:sym typeface="Calibri"/>
              </a:rPr>
              <a:t>● No almacene las computadoras portátiles con la pantalla en la posición abierta.</a:t>
            </a:r>
            <a:endParaRPr sz="2282">
              <a:solidFill>
                <a:srgbClr val="FFFFFF"/>
              </a:solidFill>
              <a:latin typeface="Calibri"/>
              <a:ea typeface="Calibri"/>
              <a:cs typeface="Calibri"/>
              <a:sym typeface="Calibri"/>
            </a:endParaRPr>
          </a:p>
          <a:p>
            <a:pPr indent="0" lvl="0" marL="0" marR="0" rtl="0" algn="l">
              <a:lnSpc>
                <a:spcPct val="140008"/>
              </a:lnSpc>
              <a:spcBef>
                <a:spcPts val="0"/>
              </a:spcBef>
              <a:spcAft>
                <a:spcPts val="0"/>
              </a:spcAft>
              <a:buClr>
                <a:schemeClr val="dk1"/>
              </a:buClr>
              <a:buSzPts val="1100"/>
              <a:buFont typeface="Arial"/>
              <a:buNone/>
            </a:pPr>
            <a:r>
              <a:rPr lang="en-US" sz="2282">
                <a:solidFill>
                  <a:srgbClr val="FFFFFF"/>
                </a:solidFill>
                <a:latin typeface="Calibri"/>
                <a:ea typeface="Calibri"/>
                <a:cs typeface="Calibri"/>
                <a:sym typeface="Calibri"/>
              </a:rPr>
              <a:t>● No coloque nada sobre la computadora portátil que pueda ejercer presión sobre la pantalla.</a:t>
            </a:r>
            <a:endParaRPr sz="2282">
              <a:solidFill>
                <a:srgbClr val="FFFFFF"/>
              </a:solidFill>
              <a:latin typeface="Calibri"/>
              <a:ea typeface="Calibri"/>
              <a:cs typeface="Calibri"/>
              <a:sym typeface="Calibri"/>
            </a:endParaRPr>
          </a:p>
          <a:p>
            <a:pPr indent="0" lvl="0" marL="0" marR="0" rtl="0" algn="l">
              <a:lnSpc>
                <a:spcPct val="140008"/>
              </a:lnSpc>
              <a:spcBef>
                <a:spcPts val="0"/>
              </a:spcBef>
              <a:spcAft>
                <a:spcPts val="0"/>
              </a:spcAft>
              <a:buClr>
                <a:schemeClr val="dk1"/>
              </a:buClr>
              <a:buSzPts val="1100"/>
              <a:buFont typeface="Arial"/>
              <a:buNone/>
            </a:pPr>
            <a:r>
              <a:rPr lang="en-US" sz="2282">
                <a:solidFill>
                  <a:srgbClr val="FFFFFF"/>
                </a:solidFill>
                <a:latin typeface="Calibri"/>
                <a:ea typeface="Calibri"/>
                <a:cs typeface="Calibri"/>
                <a:sym typeface="Calibri"/>
              </a:rPr>
              <a:t>● No coloque nada en un estuche de transporte o mochila que presione contra la cubierta.</a:t>
            </a:r>
            <a:endParaRPr sz="2282">
              <a:solidFill>
                <a:srgbClr val="FFFFFF"/>
              </a:solidFill>
              <a:latin typeface="Calibri"/>
              <a:ea typeface="Calibri"/>
              <a:cs typeface="Calibri"/>
              <a:sym typeface="Calibri"/>
            </a:endParaRPr>
          </a:p>
          <a:p>
            <a:pPr indent="0" lvl="0" marL="0" marR="0" rtl="0" algn="l">
              <a:lnSpc>
                <a:spcPct val="140008"/>
              </a:lnSpc>
              <a:spcBef>
                <a:spcPts val="0"/>
              </a:spcBef>
              <a:spcAft>
                <a:spcPts val="0"/>
              </a:spcAft>
              <a:buClr>
                <a:schemeClr val="dk1"/>
              </a:buClr>
              <a:buSzPts val="1100"/>
              <a:buFont typeface="Arial"/>
              <a:buNone/>
            </a:pPr>
            <a:r>
              <a:rPr lang="en-US" sz="2282">
                <a:solidFill>
                  <a:srgbClr val="FFFFFF"/>
                </a:solidFill>
                <a:latin typeface="Calibri"/>
                <a:ea typeface="Calibri"/>
                <a:cs typeface="Calibri"/>
                <a:sym typeface="Calibri"/>
              </a:rPr>
              <a:t>● No toque la pantalla con nada que pueda marcar o rayar la superficie de la pantalla.</a:t>
            </a:r>
            <a:endParaRPr sz="2282">
              <a:solidFill>
                <a:srgbClr val="FFFFFF"/>
              </a:solidFill>
              <a:latin typeface="Calibri"/>
              <a:ea typeface="Calibri"/>
              <a:cs typeface="Calibri"/>
              <a:sym typeface="Calibri"/>
            </a:endParaRPr>
          </a:p>
          <a:p>
            <a:pPr indent="0" lvl="0" marL="0" marR="0" rtl="0" algn="l">
              <a:lnSpc>
                <a:spcPct val="140008"/>
              </a:lnSpc>
              <a:spcBef>
                <a:spcPts val="0"/>
              </a:spcBef>
              <a:spcAft>
                <a:spcPts val="0"/>
              </a:spcAft>
              <a:buClr>
                <a:schemeClr val="dk1"/>
              </a:buClr>
              <a:buSzPts val="1100"/>
              <a:buFont typeface="Arial"/>
              <a:buNone/>
            </a:pPr>
            <a:r>
              <a:rPr lang="en-US" sz="2282">
                <a:solidFill>
                  <a:srgbClr val="FFFFFF"/>
                </a:solidFill>
                <a:latin typeface="Calibri"/>
                <a:ea typeface="Calibri"/>
                <a:cs typeface="Calibri"/>
                <a:sym typeface="Calibri"/>
              </a:rPr>
              <a:t>● No coloque nada sobre el teclado antes de cerrar la tapa (por ejemplo, bolígrafos, lápices o discos).</a:t>
            </a:r>
            <a:endParaRPr sz="2282">
              <a:solidFill>
                <a:srgbClr val="FFFFFF"/>
              </a:solidFill>
              <a:latin typeface="Calibri"/>
              <a:ea typeface="Calibri"/>
              <a:cs typeface="Calibri"/>
              <a:sym typeface="Calibri"/>
            </a:endParaRPr>
          </a:p>
          <a:p>
            <a:pPr indent="0" lvl="0" marL="0" marR="0" rtl="0" algn="l">
              <a:lnSpc>
                <a:spcPct val="140008"/>
              </a:lnSpc>
              <a:spcBef>
                <a:spcPts val="0"/>
              </a:spcBef>
              <a:spcAft>
                <a:spcPts val="0"/>
              </a:spcAft>
              <a:buClr>
                <a:schemeClr val="dk1"/>
              </a:buClr>
              <a:buSzPts val="1100"/>
              <a:buFont typeface="Arial"/>
              <a:buNone/>
            </a:pPr>
            <a:r>
              <a:rPr lang="en-US" sz="2282">
                <a:solidFill>
                  <a:srgbClr val="FFFFFF"/>
                </a:solidFill>
                <a:latin typeface="Calibri"/>
                <a:ea typeface="Calibri"/>
                <a:cs typeface="Calibri"/>
                <a:sym typeface="Calibri"/>
              </a:rPr>
              <a:t>● Limpie la pantalla con un paño de microfibra suave y seco o un paño antiestático</a:t>
            </a:r>
            <a:endParaRPr sz="2282">
              <a:solidFill>
                <a:srgbClr val="FFFFFF"/>
              </a:solidFill>
              <a:latin typeface="Calibri"/>
              <a:ea typeface="Calibri"/>
              <a:cs typeface="Calibri"/>
              <a:sym typeface="Calibri"/>
            </a:endParaRPr>
          </a:p>
          <a:p>
            <a:pPr indent="0" lvl="0" marL="0" marR="0" rtl="0" algn="l">
              <a:lnSpc>
                <a:spcPct val="140008"/>
              </a:lnSpc>
              <a:spcBef>
                <a:spcPts val="0"/>
              </a:spcBef>
              <a:spcAft>
                <a:spcPts val="0"/>
              </a:spcAft>
              <a:buClr>
                <a:srgbClr val="000000"/>
              </a:buClr>
              <a:buSzPts val="2282"/>
              <a:buFont typeface="Arial"/>
              <a:buNone/>
            </a:pPr>
            <a:r>
              <a:t/>
            </a:r>
            <a:endParaRPr sz="2282">
              <a:solidFill>
                <a:srgbClr val="FFFFFF"/>
              </a:solidFill>
              <a:latin typeface="Calibri"/>
              <a:ea typeface="Calibri"/>
              <a:cs typeface="Calibri"/>
              <a:sym typeface="Calibri"/>
            </a:endParaRPr>
          </a:p>
        </p:txBody>
      </p:sp>
      <p:grpSp>
        <p:nvGrpSpPr>
          <p:cNvPr id="136" name="Google Shape;136;p4"/>
          <p:cNvGrpSpPr/>
          <p:nvPr/>
        </p:nvGrpSpPr>
        <p:grpSpPr>
          <a:xfrm>
            <a:off x="5965043" y="258355"/>
            <a:ext cx="5257215" cy="3015475"/>
            <a:chOff x="0" y="0"/>
            <a:chExt cx="7981950" cy="4578350"/>
          </a:xfrm>
        </p:grpSpPr>
        <p:sp>
          <p:nvSpPr>
            <p:cNvPr id="137" name="Google Shape;137;p4"/>
            <p:cNvSpPr/>
            <p:nvPr/>
          </p:nvSpPr>
          <p:spPr>
            <a:xfrm>
              <a:off x="765810" y="21590"/>
              <a:ext cx="6451600" cy="4326890"/>
            </a:xfrm>
            <a:custGeom>
              <a:rect b="b" l="l" r="r" t="t"/>
              <a:pathLst>
                <a:path extrusionOk="0" h="4326890" w="6451600">
                  <a:moveTo>
                    <a:pt x="6224270" y="0"/>
                  </a:moveTo>
                  <a:lnTo>
                    <a:pt x="226060" y="0"/>
                  </a:lnTo>
                  <a:cubicBezTo>
                    <a:pt x="101600" y="0"/>
                    <a:pt x="0" y="101600"/>
                    <a:pt x="0" y="226060"/>
                  </a:cubicBezTo>
                  <a:lnTo>
                    <a:pt x="0" y="4326890"/>
                  </a:lnTo>
                  <a:lnTo>
                    <a:pt x="6451601" y="4326890"/>
                  </a:lnTo>
                  <a:lnTo>
                    <a:pt x="6451601" y="226060"/>
                  </a:lnTo>
                  <a:cubicBezTo>
                    <a:pt x="6450331" y="101600"/>
                    <a:pt x="6348731" y="0"/>
                    <a:pt x="6224270" y="0"/>
                  </a:cubicBezTo>
                  <a:close/>
                  <a:moveTo>
                    <a:pt x="6252210" y="4043680"/>
                  </a:moveTo>
                  <a:lnTo>
                    <a:pt x="196851" y="4043680"/>
                  </a:lnTo>
                  <a:lnTo>
                    <a:pt x="196851" y="255270"/>
                  </a:lnTo>
                  <a:lnTo>
                    <a:pt x="6252210" y="255270"/>
                  </a:lnTo>
                  <a:lnTo>
                    <a:pt x="6252210" y="4043680"/>
                  </a:lnTo>
                  <a:close/>
                </a:path>
              </a:pathLst>
            </a:custGeom>
            <a:solidFill>
              <a:srgbClr val="000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8" name="Google Shape;138;p4"/>
            <p:cNvSpPr/>
            <p:nvPr/>
          </p:nvSpPr>
          <p:spPr>
            <a:xfrm>
              <a:off x="0" y="0"/>
              <a:ext cx="7981950" cy="4542790"/>
            </a:xfrm>
            <a:custGeom>
              <a:rect b="b" l="l" r="r" t="t"/>
              <a:pathLst>
                <a:path extrusionOk="0" h="4542790" w="7981950">
                  <a:moveTo>
                    <a:pt x="7239000" y="4348480"/>
                  </a:moveTo>
                  <a:lnTo>
                    <a:pt x="7239000" y="243840"/>
                  </a:lnTo>
                  <a:cubicBezTo>
                    <a:pt x="7239000" y="109220"/>
                    <a:pt x="7129780" y="0"/>
                    <a:pt x="6995160" y="0"/>
                  </a:cubicBezTo>
                  <a:lnTo>
                    <a:pt x="985520" y="0"/>
                  </a:lnTo>
                  <a:cubicBezTo>
                    <a:pt x="852170" y="0"/>
                    <a:pt x="742950" y="109220"/>
                    <a:pt x="742950" y="243840"/>
                  </a:cubicBezTo>
                  <a:lnTo>
                    <a:pt x="742950" y="4349750"/>
                  </a:lnTo>
                  <a:lnTo>
                    <a:pt x="0" y="4349750"/>
                  </a:lnTo>
                  <a:lnTo>
                    <a:pt x="0" y="4447540"/>
                  </a:lnTo>
                  <a:cubicBezTo>
                    <a:pt x="0" y="4500880"/>
                    <a:pt x="43180" y="4542790"/>
                    <a:pt x="95250" y="4542790"/>
                  </a:cubicBezTo>
                  <a:lnTo>
                    <a:pt x="7886700" y="4542790"/>
                  </a:lnTo>
                  <a:cubicBezTo>
                    <a:pt x="7940040" y="4542790"/>
                    <a:pt x="7981950" y="4499610"/>
                    <a:pt x="7981950" y="4447540"/>
                  </a:cubicBezTo>
                  <a:lnTo>
                    <a:pt x="7981950" y="4349750"/>
                  </a:lnTo>
                  <a:lnTo>
                    <a:pt x="7239000" y="4349750"/>
                  </a:lnTo>
                  <a:close/>
                  <a:moveTo>
                    <a:pt x="4519930" y="4348480"/>
                  </a:moveTo>
                  <a:lnTo>
                    <a:pt x="4519930" y="4349750"/>
                  </a:lnTo>
                  <a:cubicBezTo>
                    <a:pt x="4519930" y="4403090"/>
                    <a:pt x="4476750" y="4445000"/>
                    <a:pt x="4424680" y="4445000"/>
                  </a:cubicBezTo>
                  <a:lnTo>
                    <a:pt x="3557270" y="4445000"/>
                  </a:lnTo>
                  <a:cubicBezTo>
                    <a:pt x="3503930" y="4445000"/>
                    <a:pt x="3462020" y="4401820"/>
                    <a:pt x="3462020" y="4349750"/>
                  </a:cubicBezTo>
                  <a:lnTo>
                    <a:pt x="3462020" y="4348480"/>
                  </a:lnTo>
                  <a:lnTo>
                    <a:pt x="765810" y="4348480"/>
                  </a:lnTo>
                  <a:lnTo>
                    <a:pt x="765810" y="247650"/>
                  </a:lnTo>
                  <a:cubicBezTo>
                    <a:pt x="765810" y="123190"/>
                    <a:pt x="867410" y="21590"/>
                    <a:pt x="991870" y="21590"/>
                  </a:cubicBezTo>
                  <a:lnTo>
                    <a:pt x="6990080" y="21590"/>
                  </a:lnTo>
                  <a:cubicBezTo>
                    <a:pt x="7114539" y="21590"/>
                    <a:pt x="7216139" y="123190"/>
                    <a:pt x="7216139" y="247650"/>
                  </a:cubicBezTo>
                  <a:lnTo>
                    <a:pt x="7216139" y="4348480"/>
                  </a:lnTo>
                  <a:lnTo>
                    <a:pt x="4519930" y="4348480"/>
                  </a:lnTo>
                  <a:close/>
                </a:path>
              </a:pathLst>
            </a:custGeom>
            <a:solidFill>
              <a:srgbClr val="FCE9D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9" name="Google Shape;139;p4"/>
            <p:cNvSpPr/>
            <p:nvPr/>
          </p:nvSpPr>
          <p:spPr>
            <a:xfrm>
              <a:off x="3460750" y="4349750"/>
              <a:ext cx="1059180" cy="96520"/>
            </a:xfrm>
            <a:custGeom>
              <a:rect b="b" l="l" r="r" t="t"/>
              <a:pathLst>
                <a:path extrusionOk="0" h="96520" w="1059180">
                  <a:moveTo>
                    <a:pt x="96520" y="96520"/>
                  </a:moveTo>
                  <a:lnTo>
                    <a:pt x="963930" y="96520"/>
                  </a:lnTo>
                  <a:cubicBezTo>
                    <a:pt x="1017270" y="96520"/>
                    <a:pt x="1059180" y="53340"/>
                    <a:pt x="1059180" y="1270"/>
                  </a:cubicBezTo>
                  <a:lnTo>
                    <a:pt x="1059180" y="0"/>
                  </a:lnTo>
                  <a:lnTo>
                    <a:pt x="0" y="0"/>
                  </a:lnTo>
                  <a:lnTo>
                    <a:pt x="0" y="1270"/>
                  </a:lnTo>
                  <a:cubicBezTo>
                    <a:pt x="0" y="53340"/>
                    <a:pt x="43180" y="96520"/>
                    <a:pt x="96520" y="96520"/>
                  </a:cubicBezTo>
                  <a:close/>
                </a:path>
              </a:pathLst>
            </a:custGeom>
            <a:solidFill>
              <a:srgbClr val="E4C8B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0" name="Google Shape;140;p4"/>
            <p:cNvSpPr/>
            <p:nvPr/>
          </p:nvSpPr>
          <p:spPr>
            <a:xfrm>
              <a:off x="163830" y="4542790"/>
              <a:ext cx="7654290" cy="35560"/>
            </a:xfrm>
            <a:custGeom>
              <a:rect b="b" l="l" r="r" t="t"/>
              <a:pathLst>
                <a:path extrusionOk="0" h="35560" w="7654290">
                  <a:moveTo>
                    <a:pt x="0" y="0"/>
                  </a:moveTo>
                  <a:cubicBezTo>
                    <a:pt x="0" y="20320"/>
                    <a:pt x="16510" y="35560"/>
                    <a:pt x="35560" y="35560"/>
                  </a:cubicBezTo>
                  <a:lnTo>
                    <a:pt x="7618730" y="35560"/>
                  </a:lnTo>
                  <a:cubicBezTo>
                    <a:pt x="7639050" y="35560"/>
                    <a:pt x="7654290" y="19050"/>
                    <a:pt x="7654290" y="0"/>
                  </a:cubicBezTo>
                  <a:lnTo>
                    <a:pt x="0" y="0"/>
                  </a:lnTo>
                  <a:close/>
                </a:path>
              </a:pathLst>
            </a:custGeom>
            <a:solidFill>
              <a:srgbClr val="E4C8B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1" name="Google Shape;141;p4"/>
            <p:cNvSpPr/>
            <p:nvPr/>
          </p:nvSpPr>
          <p:spPr>
            <a:xfrm>
              <a:off x="962660" y="276860"/>
              <a:ext cx="6055360" cy="3789680"/>
            </a:xfrm>
            <a:custGeom>
              <a:rect b="b" l="l" r="r" t="t"/>
              <a:pathLst>
                <a:path extrusionOk="0" h="3789680" w="6055360">
                  <a:moveTo>
                    <a:pt x="0" y="0"/>
                  </a:moveTo>
                  <a:lnTo>
                    <a:pt x="6055360" y="0"/>
                  </a:lnTo>
                  <a:lnTo>
                    <a:pt x="6055360" y="3789680"/>
                  </a:lnTo>
                  <a:lnTo>
                    <a:pt x="0" y="3789680"/>
                  </a:lnTo>
                  <a:close/>
                </a:path>
              </a:pathLst>
            </a:custGeom>
            <a:blipFill rotWithShape="1">
              <a:blip r:embed="rId3">
                <a:alphaModFix/>
              </a:blip>
              <a:stretch>
                <a:fillRect b="-44164" l="0" r="0" t="-15613"/>
              </a:stretch>
            </a:blipFill>
            <a:ln>
              <a:noFill/>
            </a:ln>
          </p:spPr>
        </p:sp>
      </p:gr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00"/>
        </a:solidFill>
      </p:bgPr>
    </p:bg>
    <p:spTree>
      <p:nvGrpSpPr>
        <p:cNvPr id="145" name="Shape 145"/>
        <p:cNvGrpSpPr/>
        <p:nvPr/>
      </p:nvGrpSpPr>
      <p:grpSpPr>
        <a:xfrm>
          <a:off x="0" y="0"/>
          <a:ext cx="0" cy="0"/>
          <a:chOff x="0" y="0"/>
          <a:chExt cx="0" cy="0"/>
        </a:xfrm>
      </p:grpSpPr>
      <p:sp>
        <p:nvSpPr>
          <p:cNvPr id="146" name="Google Shape;146;p5"/>
          <p:cNvSpPr txBox="1"/>
          <p:nvPr/>
        </p:nvSpPr>
        <p:spPr>
          <a:xfrm>
            <a:off x="423836" y="4133303"/>
            <a:ext cx="17864100" cy="2602200"/>
          </a:xfrm>
          <a:prstGeom prst="rect">
            <a:avLst/>
          </a:prstGeom>
          <a:noFill/>
          <a:ln>
            <a:noFill/>
          </a:ln>
        </p:spPr>
        <p:txBody>
          <a:bodyPr anchorCtr="0" anchor="t" bIns="0" lIns="0" spcFirstLastPara="1" rIns="0" wrap="square" tIns="0">
            <a:spAutoFit/>
          </a:bodyPr>
          <a:lstStyle/>
          <a:p>
            <a:pPr indent="0" lvl="0" marL="0" marR="0" rtl="0" algn="ctr">
              <a:lnSpc>
                <a:spcPct val="140011"/>
              </a:lnSpc>
              <a:spcBef>
                <a:spcPts val="0"/>
              </a:spcBef>
              <a:spcAft>
                <a:spcPts val="0"/>
              </a:spcAft>
              <a:buClr>
                <a:srgbClr val="000000"/>
              </a:buClr>
              <a:buSzPts val="3599"/>
              <a:buFont typeface="Arial"/>
              <a:buNone/>
            </a:pPr>
            <a:r>
              <a:rPr lang="en-US" sz="3599">
                <a:solidFill>
                  <a:srgbClr val="FFFFFF"/>
                </a:solidFill>
              </a:rPr>
              <a:t>Chromebooks dejados en áreas sin supervisión</a:t>
            </a:r>
            <a:endParaRPr b="0" i="0" sz="1400" u="none" cap="none" strike="noStrike">
              <a:solidFill>
                <a:srgbClr val="000000"/>
              </a:solidFill>
              <a:latin typeface="Arial"/>
              <a:ea typeface="Arial"/>
              <a:cs typeface="Arial"/>
              <a:sym typeface="Arial"/>
            </a:endParaRPr>
          </a:p>
          <a:p>
            <a:pPr indent="0" lvl="0" marL="0" marR="0" rtl="0" algn="l">
              <a:lnSpc>
                <a:spcPct val="140008"/>
              </a:lnSpc>
              <a:spcBef>
                <a:spcPts val="0"/>
              </a:spcBef>
              <a:spcAft>
                <a:spcPts val="0"/>
              </a:spcAft>
              <a:buClr>
                <a:srgbClr val="000000"/>
              </a:buClr>
              <a:buSzPts val="2282"/>
              <a:buFont typeface="Arial"/>
              <a:buNone/>
            </a:pPr>
            <a:r>
              <a:rPr lang="en-US" sz="2282">
                <a:solidFill>
                  <a:srgbClr val="FFFFFF"/>
                </a:solidFill>
              </a:rPr>
              <a:t>Bajo ninguna circunstancia se deben dejar las Chromebooks en un área sin supervisión. Las áreas sin supervisión incluyen los terrenos de la escuela, el patio de recreo, el comedor/gimnasio, el laboratorio de computación, la biblioteca, las aulas desocupadas, etc. Cualquier computadora portátil que se deje sin supervisión estará en peligro de ser dañada o robada. Si se encuentra una computadora portátil sin supervisión, notifique de inmediato al personal de NFHS.</a:t>
            </a:r>
            <a:endParaRPr b="0" i="0" sz="1400" u="none" cap="none" strike="noStrike">
              <a:solidFill>
                <a:srgbClr val="000000"/>
              </a:solidFill>
              <a:latin typeface="Arial"/>
              <a:ea typeface="Arial"/>
              <a:cs typeface="Arial"/>
              <a:sym typeface="Arial"/>
            </a:endParaRPr>
          </a:p>
        </p:txBody>
      </p:sp>
      <p:grpSp>
        <p:nvGrpSpPr>
          <p:cNvPr id="147" name="Google Shape;147;p5"/>
          <p:cNvGrpSpPr/>
          <p:nvPr/>
        </p:nvGrpSpPr>
        <p:grpSpPr>
          <a:xfrm>
            <a:off x="5965043" y="258355"/>
            <a:ext cx="5257215" cy="3015475"/>
            <a:chOff x="0" y="0"/>
            <a:chExt cx="7981950" cy="4578350"/>
          </a:xfrm>
        </p:grpSpPr>
        <p:sp>
          <p:nvSpPr>
            <p:cNvPr id="148" name="Google Shape;148;p5"/>
            <p:cNvSpPr/>
            <p:nvPr/>
          </p:nvSpPr>
          <p:spPr>
            <a:xfrm>
              <a:off x="765810" y="21590"/>
              <a:ext cx="6451600" cy="4326890"/>
            </a:xfrm>
            <a:custGeom>
              <a:rect b="b" l="l" r="r" t="t"/>
              <a:pathLst>
                <a:path extrusionOk="0" h="4326890" w="6451600">
                  <a:moveTo>
                    <a:pt x="6224270" y="0"/>
                  </a:moveTo>
                  <a:lnTo>
                    <a:pt x="226060" y="0"/>
                  </a:lnTo>
                  <a:cubicBezTo>
                    <a:pt x="101600" y="0"/>
                    <a:pt x="0" y="101600"/>
                    <a:pt x="0" y="226060"/>
                  </a:cubicBezTo>
                  <a:lnTo>
                    <a:pt x="0" y="4326890"/>
                  </a:lnTo>
                  <a:lnTo>
                    <a:pt x="6451601" y="4326890"/>
                  </a:lnTo>
                  <a:lnTo>
                    <a:pt x="6451601" y="226060"/>
                  </a:lnTo>
                  <a:cubicBezTo>
                    <a:pt x="6450331" y="101600"/>
                    <a:pt x="6348731" y="0"/>
                    <a:pt x="6224270" y="0"/>
                  </a:cubicBezTo>
                  <a:close/>
                  <a:moveTo>
                    <a:pt x="6252210" y="4043680"/>
                  </a:moveTo>
                  <a:lnTo>
                    <a:pt x="196851" y="4043680"/>
                  </a:lnTo>
                  <a:lnTo>
                    <a:pt x="196851" y="255270"/>
                  </a:lnTo>
                  <a:lnTo>
                    <a:pt x="6252210" y="255270"/>
                  </a:lnTo>
                  <a:lnTo>
                    <a:pt x="6252210" y="4043680"/>
                  </a:lnTo>
                  <a:close/>
                </a:path>
              </a:pathLst>
            </a:custGeom>
            <a:solidFill>
              <a:srgbClr val="000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9" name="Google Shape;149;p5"/>
            <p:cNvSpPr/>
            <p:nvPr/>
          </p:nvSpPr>
          <p:spPr>
            <a:xfrm>
              <a:off x="0" y="0"/>
              <a:ext cx="7981950" cy="4542790"/>
            </a:xfrm>
            <a:custGeom>
              <a:rect b="b" l="l" r="r" t="t"/>
              <a:pathLst>
                <a:path extrusionOk="0" h="4542790" w="7981950">
                  <a:moveTo>
                    <a:pt x="7239000" y="4348480"/>
                  </a:moveTo>
                  <a:lnTo>
                    <a:pt x="7239000" y="243840"/>
                  </a:lnTo>
                  <a:cubicBezTo>
                    <a:pt x="7239000" y="109220"/>
                    <a:pt x="7129780" y="0"/>
                    <a:pt x="6995160" y="0"/>
                  </a:cubicBezTo>
                  <a:lnTo>
                    <a:pt x="985520" y="0"/>
                  </a:lnTo>
                  <a:cubicBezTo>
                    <a:pt x="852170" y="0"/>
                    <a:pt x="742950" y="109220"/>
                    <a:pt x="742950" y="243840"/>
                  </a:cubicBezTo>
                  <a:lnTo>
                    <a:pt x="742950" y="4349750"/>
                  </a:lnTo>
                  <a:lnTo>
                    <a:pt x="0" y="4349750"/>
                  </a:lnTo>
                  <a:lnTo>
                    <a:pt x="0" y="4447540"/>
                  </a:lnTo>
                  <a:cubicBezTo>
                    <a:pt x="0" y="4500880"/>
                    <a:pt x="43180" y="4542790"/>
                    <a:pt x="95250" y="4542790"/>
                  </a:cubicBezTo>
                  <a:lnTo>
                    <a:pt x="7886700" y="4542790"/>
                  </a:lnTo>
                  <a:cubicBezTo>
                    <a:pt x="7940040" y="4542790"/>
                    <a:pt x="7981950" y="4499610"/>
                    <a:pt x="7981950" y="4447540"/>
                  </a:cubicBezTo>
                  <a:lnTo>
                    <a:pt x="7981950" y="4349750"/>
                  </a:lnTo>
                  <a:lnTo>
                    <a:pt x="7239000" y="4349750"/>
                  </a:lnTo>
                  <a:close/>
                  <a:moveTo>
                    <a:pt x="4519930" y="4348480"/>
                  </a:moveTo>
                  <a:lnTo>
                    <a:pt x="4519930" y="4349750"/>
                  </a:lnTo>
                  <a:cubicBezTo>
                    <a:pt x="4519930" y="4403090"/>
                    <a:pt x="4476750" y="4445000"/>
                    <a:pt x="4424680" y="4445000"/>
                  </a:cubicBezTo>
                  <a:lnTo>
                    <a:pt x="3557270" y="4445000"/>
                  </a:lnTo>
                  <a:cubicBezTo>
                    <a:pt x="3503930" y="4445000"/>
                    <a:pt x="3462020" y="4401820"/>
                    <a:pt x="3462020" y="4349750"/>
                  </a:cubicBezTo>
                  <a:lnTo>
                    <a:pt x="3462020" y="4348480"/>
                  </a:lnTo>
                  <a:lnTo>
                    <a:pt x="765810" y="4348480"/>
                  </a:lnTo>
                  <a:lnTo>
                    <a:pt x="765810" y="247650"/>
                  </a:lnTo>
                  <a:cubicBezTo>
                    <a:pt x="765810" y="123190"/>
                    <a:pt x="867410" y="21590"/>
                    <a:pt x="991870" y="21590"/>
                  </a:cubicBezTo>
                  <a:lnTo>
                    <a:pt x="6990080" y="21590"/>
                  </a:lnTo>
                  <a:cubicBezTo>
                    <a:pt x="7114539" y="21590"/>
                    <a:pt x="7216139" y="123190"/>
                    <a:pt x="7216139" y="247650"/>
                  </a:cubicBezTo>
                  <a:lnTo>
                    <a:pt x="7216139" y="4348480"/>
                  </a:lnTo>
                  <a:lnTo>
                    <a:pt x="4519930" y="4348480"/>
                  </a:lnTo>
                  <a:close/>
                </a:path>
              </a:pathLst>
            </a:custGeom>
            <a:solidFill>
              <a:srgbClr val="FCE9D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0" name="Google Shape;150;p5"/>
            <p:cNvSpPr/>
            <p:nvPr/>
          </p:nvSpPr>
          <p:spPr>
            <a:xfrm>
              <a:off x="3460750" y="4349750"/>
              <a:ext cx="1059180" cy="96520"/>
            </a:xfrm>
            <a:custGeom>
              <a:rect b="b" l="l" r="r" t="t"/>
              <a:pathLst>
                <a:path extrusionOk="0" h="96520" w="1059180">
                  <a:moveTo>
                    <a:pt x="96520" y="96520"/>
                  </a:moveTo>
                  <a:lnTo>
                    <a:pt x="963930" y="96520"/>
                  </a:lnTo>
                  <a:cubicBezTo>
                    <a:pt x="1017270" y="96520"/>
                    <a:pt x="1059180" y="53340"/>
                    <a:pt x="1059180" y="1270"/>
                  </a:cubicBezTo>
                  <a:lnTo>
                    <a:pt x="1059180" y="0"/>
                  </a:lnTo>
                  <a:lnTo>
                    <a:pt x="0" y="0"/>
                  </a:lnTo>
                  <a:lnTo>
                    <a:pt x="0" y="1270"/>
                  </a:lnTo>
                  <a:cubicBezTo>
                    <a:pt x="0" y="53340"/>
                    <a:pt x="43180" y="96520"/>
                    <a:pt x="96520" y="96520"/>
                  </a:cubicBezTo>
                  <a:close/>
                </a:path>
              </a:pathLst>
            </a:custGeom>
            <a:solidFill>
              <a:srgbClr val="E4C8B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1" name="Google Shape;151;p5"/>
            <p:cNvSpPr/>
            <p:nvPr/>
          </p:nvSpPr>
          <p:spPr>
            <a:xfrm>
              <a:off x="163830" y="4542790"/>
              <a:ext cx="7654290" cy="35560"/>
            </a:xfrm>
            <a:custGeom>
              <a:rect b="b" l="l" r="r" t="t"/>
              <a:pathLst>
                <a:path extrusionOk="0" h="35560" w="7654290">
                  <a:moveTo>
                    <a:pt x="0" y="0"/>
                  </a:moveTo>
                  <a:cubicBezTo>
                    <a:pt x="0" y="20320"/>
                    <a:pt x="16510" y="35560"/>
                    <a:pt x="35560" y="35560"/>
                  </a:cubicBezTo>
                  <a:lnTo>
                    <a:pt x="7618730" y="35560"/>
                  </a:lnTo>
                  <a:cubicBezTo>
                    <a:pt x="7639050" y="35560"/>
                    <a:pt x="7654290" y="19050"/>
                    <a:pt x="7654290" y="0"/>
                  </a:cubicBezTo>
                  <a:lnTo>
                    <a:pt x="0" y="0"/>
                  </a:lnTo>
                  <a:close/>
                </a:path>
              </a:pathLst>
            </a:custGeom>
            <a:solidFill>
              <a:srgbClr val="E4C8B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2" name="Google Shape;152;p5"/>
            <p:cNvSpPr/>
            <p:nvPr/>
          </p:nvSpPr>
          <p:spPr>
            <a:xfrm>
              <a:off x="962660" y="276860"/>
              <a:ext cx="6055360" cy="3789680"/>
            </a:xfrm>
            <a:custGeom>
              <a:rect b="b" l="l" r="r" t="t"/>
              <a:pathLst>
                <a:path extrusionOk="0" h="3789680" w="6055360">
                  <a:moveTo>
                    <a:pt x="0" y="0"/>
                  </a:moveTo>
                  <a:lnTo>
                    <a:pt x="6055360" y="0"/>
                  </a:lnTo>
                  <a:lnTo>
                    <a:pt x="6055360" y="3789680"/>
                  </a:lnTo>
                  <a:lnTo>
                    <a:pt x="0" y="3789680"/>
                  </a:lnTo>
                  <a:close/>
                </a:path>
              </a:pathLst>
            </a:custGeom>
            <a:blipFill rotWithShape="1">
              <a:blip r:embed="rId3">
                <a:alphaModFix/>
              </a:blip>
              <a:stretch>
                <a:fillRect b="-46022" l="0" r="0" t="-13750"/>
              </a:stretch>
            </a:blipFill>
            <a:ln>
              <a:noFill/>
            </a:ln>
          </p:spPr>
        </p:sp>
      </p:gr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00"/>
        </a:solidFill>
      </p:bgPr>
    </p:bg>
    <p:spTree>
      <p:nvGrpSpPr>
        <p:cNvPr id="156" name="Shape 156"/>
        <p:cNvGrpSpPr/>
        <p:nvPr/>
      </p:nvGrpSpPr>
      <p:grpSpPr>
        <a:xfrm>
          <a:off x="0" y="0"/>
          <a:ext cx="0" cy="0"/>
          <a:chOff x="0" y="0"/>
          <a:chExt cx="0" cy="0"/>
        </a:xfrm>
      </p:grpSpPr>
      <p:grpSp>
        <p:nvGrpSpPr>
          <p:cNvPr id="157" name="Google Shape;157;p6"/>
          <p:cNvGrpSpPr/>
          <p:nvPr/>
        </p:nvGrpSpPr>
        <p:grpSpPr>
          <a:xfrm>
            <a:off x="5965043" y="258355"/>
            <a:ext cx="5257215" cy="3015475"/>
            <a:chOff x="0" y="0"/>
            <a:chExt cx="7981950" cy="4578350"/>
          </a:xfrm>
        </p:grpSpPr>
        <p:sp>
          <p:nvSpPr>
            <p:cNvPr id="158" name="Google Shape;158;p6"/>
            <p:cNvSpPr/>
            <p:nvPr/>
          </p:nvSpPr>
          <p:spPr>
            <a:xfrm>
              <a:off x="765810" y="21590"/>
              <a:ext cx="6451600" cy="4326890"/>
            </a:xfrm>
            <a:custGeom>
              <a:rect b="b" l="l" r="r" t="t"/>
              <a:pathLst>
                <a:path extrusionOk="0" h="4326890" w="6451600">
                  <a:moveTo>
                    <a:pt x="6224270" y="0"/>
                  </a:moveTo>
                  <a:lnTo>
                    <a:pt x="226060" y="0"/>
                  </a:lnTo>
                  <a:cubicBezTo>
                    <a:pt x="101600" y="0"/>
                    <a:pt x="0" y="101600"/>
                    <a:pt x="0" y="226060"/>
                  </a:cubicBezTo>
                  <a:lnTo>
                    <a:pt x="0" y="4326890"/>
                  </a:lnTo>
                  <a:lnTo>
                    <a:pt x="6451601" y="4326890"/>
                  </a:lnTo>
                  <a:lnTo>
                    <a:pt x="6451601" y="226060"/>
                  </a:lnTo>
                  <a:cubicBezTo>
                    <a:pt x="6450331" y="101600"/>
                    <a:pt x="6348731" y="0"/>
                    <a:pt x="6224270" y="0"/>
                  </a:cubicBezTo>
                  <a:close/>
                  <a:moveTo>
                    <a:pt x="6252210" y="4043680"/>
                  </a:moveTo>
                  <a:lnTo>
                    <a:pt x="196851" y="4043680"/>
                  </a:lnTo>
                  <a:lnTo>
                    <a:pt x="196851" y="255270"/>
                  </a:lnTo>
                  <a:lnTo>
                    <a:pt x="6252210" y="255270"/>
                  </a:lnTo>
                  <a:lnTo>
                    <a:pt x="6252210" y="4043680"/>
                  </a:lnTo>
                  <a:close/>
                </a:path>
              </a:pathLst>
            </a:custGeom>
            <a:solidFill>
              <a:srgbClr val="000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9" name="Google Shape;159;p6"/>
            <p:cNvSpPr/>
            <p:nvPr/>
          </p:nvSpPr>
          <p:spPr>
            <a:xfrm>
              <a:off x="0" y="0"/>
              <a:ext cx="7981950" cy="4542790"/>
            </a:xfrm>
            <a:custGeom>
              <a:rect b="b" l="l" r="r" t="t"/>
              <a:pathLst>
                <a:path extrusionOk="0" h="4542790" w="7981950">
                  <a:moveTo>
                    <a:pt x="7239000" y="4348480"/>
                  </a:moveTo>
                  <a:lnTo>
                    <a:pt x="7239000" y="243840"/>
                  </a:lnTo>
                  <a:cubicBezTo>
                    <a:pt x="7239000" y="109220"/>
                    <a:pt x="7129780" y="0"/>
                    <a:pt x="6995160" y="0"/>
                  </a:cubicBezTo>
                  <a:lnTo>
                    <a:pt x="985520" y="0"/>
                  </a:lnTo>
                  <a:cubicBezTo>
                    <a:pt x="852170" y="0"/>
                    <a:pt x="742950" y="109220"/>
                    <a:pt x="742950" y="243840"/>
                  </a:cubicBezTo>
                  <a:lnTo>
                    <a:pt x="742950" y="4349750"/>
                  </a:lnTo>
                  <a:lnTo>
                    <a:pt x="0" y="4349750"/>
                  </a:lnTo>
                  <a:lnTo>
                    <a:pt x="0" y="4447540"/>
                  </a:lnTo>
                  <a:cubicBezTo>
                    <a:pt x="0" y="4500880"/>
                    <a:pt x="43180" y="4542790"/>
                    <a:pt x="95250" y="4542790"/>
                  </a:cubicBezTo>
                  <a:lnTo>
                    <a:pt x="7886700" y="4542790"/>
                  </a:lnTo>
                  <a:cubicBezTo>
                    <a:pt x="7940040" y="4542790"/>
                    <a:pt x="7981950" y="4499610"/>
                    <a:pt x="7981950" y="4447540"/>
                  </a:cubicBezTo>
                  <a:lnTo>
                    <a:pt x="7981950" y="4349750"/>
                  </a:lnTo>
                  <a:lnTo>
                    <a:pt x="7239000" y="4349750"/>
                  </a:lnTo>
                  <a:close/>
                  <a:moveTo>
                    <a:pt x="4519930" y="4348480"/>
                  </a:moveTo>
                  <a:lnTo>
                    <a:pt x="4519930" y="4349750"/>
                  </a:lnTo>
                  <a:cubicBezTo>
                    <a:pt x="4519930" y="4403090"/>
                    <a:pt x="4476750" y="4445000"/>
                    <a:pt x="4424680" y="4445000"/>
                  </a:cubicBezTo>
                  <a:lnTo>
                    <a:pt x="3557270" y="4445000"/>
                  </a:lnTo>
                  <a:cubicBezTo>
                    <a:pt x="3503930" y="4445000"/>
                    <a:pt x="3462020" y="4401820"/>
                    <a:pt x="3462020" y="4349750"/>
                  </a:cubicBezTo>
                  <a:lnTo>
                    <a:pt x="3462020" y="4348480"/>
                  </a:lnTo>
                  <a:lnTo>
                    <a:pt x="765810" y="4348480"/>
                  </a:lnTo>
                  <a:lnTo>
                    <a:pt x="765810" y="247650"/>
                  </a:lnTo>
                  <a:cubicBezTo>
                    <a:pt x="765810" y="123190"/>
                    <a:pt x="867410" y="21590"/>
                    <a:pt x="991870" y="21590"/>
                  </a:cubicBezTo>
                  <a:lnTo>
                    <a:pt x="6990080" y="21590"/>
                  </a:lnTo>
                  <a:cubicBezTo>
                    <a:pt x="7114539" y="21590"/>
                    <a:pt x="7216139" y="123190"/>
                    <a:pt x="7216139" y="247650"/>
                  </a:cubicBezTo>
                  <a:lnTo>
                    <a:pt x="7216139" y="4348480"/>
                  </a:lnTo>
                  <a:lnTo>
                    <a:pt x="4519930" y="4348480"/>
                  </a:lnTo>
                  <a:close/>
                </a:path>
              </a:pathLst>
            </a:custGeom>
            <a:solidFill>
              <a:srgbClr val="FCE9D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0" name="Google Shape;160;p6"/>
            <p:cNvSpPr/>
            <p:nvPr/>
          </p:nvSpPr>
          <p:spPr>
            <a:xfrm>
              <a:off x="3460750" y="4349750"/>
              <a:ext cx="1059180" cy="96520"/>
            </a:xfrm>
            <a:custGeom>
              <a:rect b="b" l="l" r="r" t="t"/>
              <a:pathLst>
                <a:path extrusionOk="0" h="96520" w="1059180">
                  <a:moveTo>
                    <a:pt x="96520" y="96520"/>
                  </a:moveTo>
                  <a:lnTo>
                    <a:pt x="963930" y="96520"/>
                  </a:lnTo>
                  <a:cubicBezTo>
                    <a:pt x="1017270" y="96520"/>
                    <a:pt x="1059180" y="53340"/>
                    <a:pt x="1059180" y="1270"/>
                  </a:cubicBezTo>
                  <a:lnTo>
                    <a:pt x="1059180" y="0"/>
                  </a:lnTo>
                  <a:lnTo>
                    <a:pt x="0" y="0"/>
                  </a:lnTo>
                  <a:lnTo>
                    <a:pt x="0" y="1270"/>
                  </a:lnTo>
                  <a:cubicBezTo>
                    <a:pt x="0" y="53340"/>
                    <a:pt x="43180" y="96520"/>
                    <a:pt x="96520" y="96520"/>
                  </a:cubicBezTo>
                  <a:close/>
                </a:path>
              </a:pathLst>
            </a:custGeom>
            <a:solidFill>
              <a:srgbClr val="E4C8B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1" name="Google Shape;161;p6"/>
            <p:cNvSpPr/>
            <p:nvPr/>
          </p:nvSpPr>
          <p:spPr>
            <a:xfrm>
              <a:off x="163830" y="4542790"/>
              <a:ext cx="7654290" cy="35560"/>
            </a:xfrm>
            <a:custGeom>
              <a:rect b="b" l="l" r="r" t="t"/>
              <a:pathLst>
                <a:path extrusionOk="0" h="35560" w="7654290">
                  <a:moveTo>
                    <a:pt x="0" y="0"/>
                  </a:moveTo>
                  <a:cubicBezTo>
                    <a:pt x="0" y="20320"/>
                    <a:pt x="16510" y="35560"/>
                    <a:pt x="35560" y="35560"/>
                  </a:cubicBezTo>
                  <a:lnTo>
                    <a:pt x="7618730" y="35560"/>
                  </a:lnTo>
                  <a:cubicBezTo>
                    <a:pt x="7639050" y="35560"/>
                    <a:pt x="7654290" y="19050"/>
                    <a:pt x="7654290" y="0"/>
                  </a:cubicBezTo>
                  <a:lnTo>
                    <a:pt x="0" y="0"/>
                  </a:lnTo>
                  <a:close/>
                </a:path>
              </a:pathLst>
            </a:custGeom>
            <a:solidFill>
              <a:srgbClr val="E4C8B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2" name="Google Shape;162;p6"/>
            <p:cNvSpPr/>
            <p:nvPr/>
          </p:nvSpPr>
          <p:spPr>
            <a:xfrm>
              <a:off x="962660" y="276860"/>
              <a:ext cx="6055360" cy="3789680"/>
            </a:xfrm>
            <a:custGeom>
              <a:rect b="b" l="l" r="r" t="t"/>
              <a:pathLst>
                <a:path extrusionOk="0" h="3789680" w="6055360">
                  <a:moveTo>
                    <a:pt x="0" y="0"/>
                  </a:moveTo>
                  <a:lnTo>
                    <a:pt x="6055360" y="0"/>
                  </a:lnTo>
                  <a:lnTo>
                    <a:pt x="6055360" y="3789680"/>
                  </a:lnTo>
                  <a:lnTo>
                    <a:pt x="0" y="3789680"/>
                  </a:lnTo>
                  <a:close/>
                </a:path>
              </a:pathLst>
            </a:custGeom>
            <a:blipFill rotWithShape="1">
              <a:blip r:embed="rId3">
                <a:alphaModFix/>
              </a:blip>
              <a:stretch>
                <a:fillRect b="-29882" l="0" r="0" t="-29884"/>
              </a:stretch>
            </a:blipFill>
            <a:ln>
              <a:noFill/>
            </a:ln>
          </p:spPr>
        </p:sp>
      </p:grpSp>
      <p:pic>
        <p:nvPicPr>
          <p:cNvPr id="163" name="Google Shape;163;p6"/>
          <p:cNvPicPr preferRelativeResize="0"/>
          <p:nvPr/>
        </p:nvPicPr>
        <p:blipFill rotWithShape="1">
          <a:blip r:embed="rId4">
            <a:alphaModFix/>
          </a:blip>
          <a:srcRect b="0" l="0" r="0" t="0"/>
          <a:stretch/>
        </p:blipFill>
        <p:spPr>
          <a:xfrm>
            <a:off x="8035325" y="7622628"/>
            <a:ext cx="2217351" cy="2217351"/>
          </a:xfrm>
          <a:prstGeom prst="rect">
            <a:avLst/>
          </a:prstGeom>
          <a:noFill/>
          <a:ln>
            <a:noFill/>
          </a:ln>
        </p:spPr>
      </p:pic>
      <p:sp>
        <p:nvSpPr>
          <p:cNvPr id="164" name="Google Shape;164;p6"/>
          <p:cNvSpPr txBox="1"/>
          <p:nvPr/>
        </p:nvSpPr>
        <p:spPr>
          <a:xfrm>
            <a:off x="777173" y="4312343"/>
            <a:ext cx="17510700" cy="2009400"/>
          </a:xfrm>
          <a:prstGeom prst="rect">
            <a:avLst/>
          </a:prstGeom>
          <a:noFill/>
          <a:ln>
            <a:noFill/>
          </a:ln>
        </p:spPr>
        <p:txBody>
          <a:bodyPr anchorCtr="0" anchor="t" bIns="0" lIns="0" spcFirstLastPara="1" rIns="0" wrap="square" tIns="0">
            <a:spAutoFit/>
          </a:bodyPr>
          <a:lstStyle/>
          <a:p>
            <a:pPr indent="0" lvl="0" marL="0" marR="0" rtl="0" algn="ctr">
              <a:lnSpc>
                <a:spcPct val="102383"/>
              </a:lnSpc>
              <a:spcBef>
                <a:spcPts val="0"/>
              </a:spcBef>
              <a:spcAft>
                <a:spcPts val="0"/>
              </a:spcAft>
              <a:buClr>
                <a:srgbClr val="000000"/>
              </a:buClr>
              <a:buSzPts val="3146"/>
              <a:buFont typeface="Arial"/>
              <a:buNone/>
            </a:pPr>
            <a:r>
              <a:rPr lang="en-US" sz="3146">
                <a:solidFill>
                  <a:srgbClr val="FFFFFF"/>
                </a:solidFill>
              </a:rPr>
              <a:t>Chromebook y/o accesorios perdidos o robados</a:t>
            </a:r>
            <a:endParaRPr b="0" i="0" sz="3146" u="none" cap="none" strike="noStrike">
              <a:solidFill>
                <a:srgbClr val="FFFFFF"/>
              </a:solidFill>
              <a:latin typeface="Arial"/>
              <a:ea typeface="Arial"/>
              <a:cs typeface="Arial"/>
              <a:sym typeface="Arial"/>
            </a:endParaRPr>
          </a:p>
          <a:p>
            <a:pPr indent="0" lvl="0" marL="0" marR="0" rtl="0" algn="l">
              <a:lnSpc>
                <a:spcPct val="139992"/>
              </a:lnSpc>
              <a:spcBef>
                <a:spcPts val="0"/>
              </a:spcBef>
              <a:spcAft>
                <a:spcPts val="0"/>
              </a:spcAft>
              <a:buClr>
                <a:srgbClr val="000000"/>
              </a:buClr>
              <a:buSzPts val="2588"/>
              <a:buFont typeface="Arial"/>
              <a:buNone/>
            </a:pPr>
            <a:r>
              <a:rPr b="0" i="0" lang="en-US" sz="2588" u="none" cap="none" strike="noStrike">
                <a:solidFill>
                  <a:srgbClr val="FFFFFF"/>
                </a:solidFill>
                <a:latin typeface="Arial"/>
                <a:ea typeface="Arial"/>
                <a:cs typeface="Arial"/>
                <a:sym typeface="Arial"/>
              </a:rPr>
              <a:t>Chromebooks that are lost or stolen are the responsibility of the student. Lost</a:t>
            </a:r>
            <a:r>
              <a:rPr lang="en-US" sz="2588">
                <a:solidFill>
                  <a:srgbClr val="FFFFFF"/>
                </a:solidFill>
              </a:rPr>
              <a:t>, broken </a:t>
            </a:r>
            <a:r>
              <a:rPr b="0" i="0" lang="en-US" sz="2588" u="none" cap="none" strike="noStrike">
                <a:solidFill>
                  <a:srgbClr val="FFFFFF"/>
                </a:solidFill>
                <a:latin typeface="Arial"/>
                <a:ea typeface="Arial"/>
                <a:cs typeface="Arial"/>
                <a:sym typeface="Arial"/>
              </a:rPr>
              <a:t>or stolen laptops must be reported to Ms. Asia Edwards via  bit.ly/NFHSUDT or scan the QR code. The lost, stol</a:t>
            </a:r>
            <a:r>
              <a:rPr lang="en-US" sz="2588">
                <a:solidFill>
                  <a:srgbClr val="FFFFFF"/>
                </a:solidFill>
              </a:rPr>
              <a:t>en or broken devices are subject to a fee provided on the HISD Student Loan Agreement form signed by the student and guardian.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2006-08-16T00:00:00Z</dcterms:created>
</cp:coreProperties>
</file>